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1" r:id="rId2"/>
  </p:sldMasterIdLst>
  <p:notesMasterIdLst>
    <p:notesMasterId r:id="rId97"/>
  </p:notesMasterIdLst>
  <p:sldIdLst>
    <p:sldId id="950" r:id="rId3"/>
    <p:sldId id="846" r:id="rId4"/>
    <p:sldId id="907" r:id="rId5"/>
    <p:sldId id="952" r:id="rId6"/>
    <p:sldId id="953" r:id="rId7"/>
    <p:sldId id="998" r:id="rId8"/>
    <p:sldId id="999" r:id="rId9"/>
    <p:sldId id="1000" r:id="rId10"/>
    <p:sldId id="1020" r:id="rId11"/>
    <p:sldId id="1001" r:id="rId12"/>
    <p:sldId id="954" r:id="rId13"/>
    <p:sldId id="1002" r:id="rId14"/>
    <p:sldId id="955" r:id="rId15"/>
    <p:sldId id="971" r:id="rId16"/>
    <p:sldId id="972" r:id="rId17"/>
    <p:sldId id="973" r:id="rId18"/>
    <p:sldId id="974" r:id="rId19"/>
    <p:sldId id="975" r:id="rId20"/>
    <p:sldId id="976" r:id="rId21"/>
    <p:sldId id="977" r:id="rId22"/>
    <p:sldId id="323" r:id="rId23"/>
    <p:sldId id="266" r:id="rId24"/>
    <p:sldId id="267" r:id="rId25"/>
    <p:sldId id="268" r:id="rId26"/>
    <p:sldId id="269" r:id="rId27"/>
    <p:sldId id="270" r:id="rId28"/>
    <p:sldId id="272" r:id="rId29"/>
    <p:sldId id="273" r:id="rId30"/>
    <p:sldId id="274" r:id="rId31"/>
    <p:sldId id="277" r:id="rId32"/>
    <p:sldId id="978" r:id="rId33"/>
    <p:sldId id="979" r:id="rId34"/>
    <p:sldId id="980" r:id="rId35"/>
    <p:sldId id="981" r:id="rId36"/>
    <p:sldId id="956" r:id="rId37"/>
    <p:sldId id="285" r:id="rId38"/>
    <p:sldId id="280" r:id="rId39"/>
    <p:sldId id="286" r:id="rId40"/>
    <p:sldId id="345" r:id="rId41"/>
    <p:sldId id="288" r:id="rId42"/>
    <p:sldId id="281" r:id="rId43"/>
    <p:sldId id="287" r:id="rId44"/>
    <p:sldId id="957" r:id="rId45"/>
    <p:sldId id="351" r:id="rId46"/>
    <p:sldId id="958" r:id="rId47"/>
    <p:sldId id="1005" r:id="rId48"/>
    <p:sldId id="1007" r:id="rId49"/>
    <p:sldId id="1006" r:id="rId50"/>
    <p:sldId id="959" r:id="rId51"/>
    <p:sldId id="961" r:id="rId52"/>
    <p:sldId id="962" r:id="rId53"/>
    <p:sldId id="963" r:id="rId54"/>
    <p:sldId id="964" r:id="rId55"/>
    <p:sldId id="965" r:id="rId56"/>
    <p:sldId id="968" r:id="rId57"/>
    <p:sldId id="926" r:id="rId58"/>
    <p:sldId id="912" r:id="rId59"/>
    <p:sldId id="913" r:id="rId60"/>
    <p:sldId id="930" r:id="rId61"/>
    <p:sldId id="929" r:id="rId62"/>
    <p:sldId id="914" r:id="rId63"/>
    <p:sldId id="1025" r:id="rId64"/>
    <p:sldId id="915" r:id="rId65"/>
    <p:sldId id="916" r:id="rId66"/>
    <p:sldId id="918" r:id="rId67"/>
    <p:sldId id="919" r:id="rId68"/>
    <p:sldId id="947" r:id="rId69"/>
    <p:sldId id="948" r:id="rId70"/>
    <p:sldId id="949" r:id="rId71"/>
    <p:sldId id="986" r:id="rId72"/>
    <p:sldId id="1011" r:id="rId73"/>
    <p:sldId id="1010" r:id="rId74"/>
    <p:sldId id="1012" r:id="rId75"/>
    <p:sldId id="987" r:id="rId76"/>
    <p:sldId id="1009" r:id="rId77"/>
    <p:sldId id="1013" r:id="rId78"/>
    <p:sldId id="988" r:id="rId79"/>
    <p:sldId id="1014" r:id="rId80"/>
    <p:sldId id="1018" r:id="rId81"/>
    <p:sldId id="1019" r:id="rId82"/>
    <p:sldId id="1015" r:id="rId83"/>
    <p:sldId id="1016" r:id="rId84"/>
    <p:sldId id="1008" r:id="rId85"/>
    <p:sldId id="991" r:id="rId86"/>
    <p:sldId id="992" r:id="rId87"/>
    <p:sldId id="993" r:id="rId88"/>
    <p:sldId id="994" r:id="rId89"/>
    <p:sldId id="995" r:id="rId90"/>
    <p:sldId id="996" r:id="rId91"/>
    <p:sldId id="997" r:id="rId92"/>
    <p:sldId id="1021" r:id="rId93"/>
    <p:sldId id="1022" r:id="rId94"/>
    <p:sldId id="1023" r:id="rId95"/>
    <p:sldId id="1024" r:id="rId96"/>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33FF"/>
    <a:srgbClr val="0000CC"/>
    <a:srgbClr val="000099"/>
    <a:srgbClr val="CC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82" autoAdjust="0"/>
    <p:restoredTop sz="98184" autoAdjust="0"/>
  </p:normalViewPr>
  <p:slideViewPr>
    <p:cSldViewPr>
      <p:cViewPr varScale="1">
        <p:scale>
          <a:sx n="61" d="100"/>
          <a:sy n="61" d="100"/>
        </p:scale>
        <p:origin x="401" y="4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2837"/>
    </p:cViewPr>
  </p:sorterViewPr>
  <p:notesViewPr>
    <p:cSldViewPr>
      <p:cViewPr varScale="1">
        <p:scale>
          <a:sx n="46" d="100"/>
          <a:sy n="46" d="100"/>
        </p:scale>
        <p:origin x="-142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5" Type="http://schemas.openxmlformats.org/officeDocument/2006/relationships/image" Target="../media/image46.wmf"/><Relationship Id="rId4"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wmf"/><Relationship Id="rId7" Type="http://schemas.openxmlformats.org/officeDocument/2006/relationships/image" Target="../media/image53.wmf"/><Relationship Id="rId12" Type="http://schemas.openxmlformats.org/officeDocument/2006/relationships/image" Target="../media/image58.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a:t>
            </a:fld>
            <a:endParaRPr lang="en-US"/>
          </a:p>
        </p:txBody>
      </p:sp>
    </p:spTree>
    <p:extLst>
      <p:ext uri="{BB962C8B-B14F-4D97-AF65-F5344CB8AC3E}">
        <p14:creationId xmlns:p14="http://schemas.microsoft.com/office/powerpoint/2010/main" val="838417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0938" y="692150"/>
            <a:ext cx="4556125" cy="3416300"/>
          </a:xfrm>
          <a:ln cap="flat"/>
        </p:spPr>
      </p:sp>
      <p:sp>
        <p:nvSpPr>
          <p:cNvPr id="675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spcAft>
                <a:spcPct val="96000"/>
              </a:spcAft>
            </a:pPr>
            <a:r>
              <a:rPr lang="en-US"/>
              <a:t>Examples:</a:t>
            </a:r>
          </a:p>
          <a:p>
            <a:pPr>
              <a:spcAft>
                <a:spcPct val="96000"/>
              </a:spcAft>
            </a:pPr>
            <a:r>
              <a:rPr lang="en-US"/>
              <a:t>T(n)=T(n-1)+1</a:t>
            </a:r>
          </a:p>
          <a:p>
            <a:pPr>
              <a:spcAft>
                <a:spcPct val="96000"/>
              </a:spcAft>
            </a:pPr>
            <a:r>
              <a:rPr lang="en-US"/>
              <a:t>T(n)=T(n/2)+1</a:t>
            </a:r>
          </a:p>
          <a:p>
            <a:pPr>
              <a:spcAft>
                <a:spcPct val="96000"/>
              </a:spcAft>
            </a:pPr>
            <a:r>
              <a:rPr lang="en-US"/>
              <a:t>T(n)=2T(n/2)+n^2</a:t>
            </a:r>
          </a:p>
          <a:p>
            <a:pPr>
              <a:spcAft>
                <a:spcPct val="96000"/>
              </a:spcAft>
            </a:pPr>
            <a:r>
              <a:rPr lang="en-US"/>
              <a:t> T(n) = T(n/4) + T(n/2) + n^2.</a:t>
            </a:r>
          </a:p>
          <a:p>
            <a:pPr>
              <a:spcAft>
                <a:spcPct val="96000"/>
              </a:spcAft>
            </a:pPr>
            <a:endParaRPr lang="en-US"/>
          </a:p>
          <a:p>
            <a:endParaRPr lang="en-US"/>
          </a:p>
        </p:txBody>
      </p:sp>
    </p:spTree>
    <p:extLst>
      <p:ext uri="{BB962C8B-B14F-4D97-AF65-F5344CB8AC3E}">
        <p14:creationId xmlns:p14="http://schemas.microsoft.com/office/powerpoint/2010/main" val="342029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15</a:t>
            </a:fld>
            <a:endParaRPr lang="en-US"/>
          </a:p>
        </p:txBody>
      </p:sp>
    </p:spTree>
    <p:extLst>
      <p:ext uri="{BB962C8B-B14F-4D97-AF65-F5344CB8AC3E}">
        <p14:creationId xmlns:p14="http://schemas.microsoft.com/office/powerpoint/2010/main" val="618349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44588" y="685800"/>
            <a:ext cx="4572000" cy="3429000"/>
          </a:xfrm>
          <a:ln/>
        </p:spPr>
      </p:sp>
      <p:sp>
        <p:nvSpPr>
          <p:cNvPr id="686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58" tIns="44879" rIns="89758" bIns="44879"/>
          <a:lstStyle/>
          <a:p>
            <a:endParaRPr lang="en-US"/>
          </a:p>
        </p:txBody>
      </p:sp>
    </p:spTree>
    <p:extLst>
      <p:ext uri="{BB962C8B-B14F-4D97-AF65-F5344CB8AC3E}">
        <p14:creationId xmlns:p14="http://schemas.microsoft.com/office/powerpoint/2010/main" val="2402660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4588" y="685800"/>
            <a:ext cx="4572000" cy="3429000"/>
          </a:xfrm>
          <a:ln/>
        </p:spPr>
      </p:sp>
      <p:sp>
        <p:nvSpPr>
          <p:cNvPr id="696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58" tIns="44879" rIns="89758" bIns="44879"/>
          <a:lstStyle/>
          <a:p>
            <a:endParaRPr lang="en-US"/>
          </a:p>
        </p:txBody>
      </p:sp>
    </p:spTree>
    <p:extLst>
      <p:ext uri="{BB962C8B-B14F-4D97-AF65-F5344CB8AC3E}">
        <p14:creationId xmlns:p14="http://schemas.microsoft.com/office/powerpoint/2010/main" val="581453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144588" y="685800"/>
            <a:ext cx="4572000" cy="3429000"/>
          </a:xfrm>
          <a:ln/>
        </p:spPr>
      </p:sp>
      <p:sp>
        <p:nvSpPr>
          <p:cNvPr id="706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58" tIns="44879" rIns="89758" bIns="44879"/>
          <a:lstStyle/>
          <a:p>
            <a:endParaRPr lang="en-US"/>
          </a:p>
        </p:txBody>
      </p:sp>
    </p:spTree>
    <p:extLst>
      <p:ext uri="{BB962C8B-B14F-4D97-AF65-F5344CB8AC3E}">
        <p14:creationId xmlns:p14="http://schemas.microsoft.com/office/powerpoint/2010/main" val="2163350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19</a:t>
            </a:fld>
            <a:endParaRPr lang="en-US"/>
          </a:p>
        </p:txBody>
      </p:sp>
    </p:spTree>
    <p:extLst>
      <p:ext uri="{BB962C8B-B14F-4D97-AF65-F5344CB8AC3E}">
        <p14:creationId xmlns:p14="http://schemas.microsoft.com/office/powerpoint/2010/main" val="3196867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20</a:t>
            </a:fld>
            <a:endParaRPr lang="en-US"/>
          </a:p>
        </p:txBody>
      </p:sp>
    </p:spTree>
    <p:extLst>
      <p:ext uri="{BB962C8B-B14F-4D97-AF65-F5344CB8AC3E}">
        <p14:creationId xmlns:p14="http://schemas.microsoft.com/office/powerpoint/2010/main" val="2338337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31</a:t>
            </a:fld>
            <a:endParaRPr lang="en-US"/>
          </a:p>
        </p:txBody>
      </p:sp>
    </p:spTree>
    <p:extLst>
      <p:ext uri="{BB962C8B-B14F-4D97-AF65-F5344CB8AC3E}">
        <p14:creationId xmlns:p14="http://schemas.microsoft.com/office/powerpoint/2010/main" val="1889092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Geometric series:</a:t>
            </a:r>
            <a:r>
              <a:rPr lang="en-US" baseline="0" dirty="0"/>
              <a:t> </a:t>
            </a:r>
            <a:r>
              <a:rPr lang="en-US" baseline="0" dirty="0" err="1"/>
              <a:t>sum_k</a:t>
            </a:r>
            <a:r>
              <a:rPr lang="en-US" baseline="0" dirty="0"/>
              <a:t>=0 to n </a:t>
            </a:r>
            <a:r>
              <a:rPr lang="en-US" baseline="0" dirty="0" err="1"/>
              <a:t>x^k</a:t>
            </a:r>
            <a:r>
              <a:rPr lang="en-US" baseline="0" dirty="0"/>
              <a:t> = (x^(n+1) – 1) / (x – 1) </a:t>
            </a:r>
            <a:endParaRPr lang="en-US" dirty="0"/>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val="4008950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val="428322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a:t>
            </a:fld>
            <a:endParaRPr lang="en-US"/>
          </a:p>
        </p:txBody>
      </p:sp>
    </p:spTree>
    <p:extLst>
      <p:ext uri="{BB962C8B-B14F-4D97-AF65-F5344CB8AC3E}">
        <p14:creationId xmlns:p14="http://schemas.microsoft.com/office/powerpoint/2010/main" val="838417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34</a:t>
            </a:fld>
            <a:endParaRPr lang="en-US"/>
          </a:p>
        </p:txBody>
      </p:sp>
    </p:spTree>
    <p:extLst>
      <p:ext uri="{BB962C8B-B14F-4D97-AF65-F5344CB8AC3E}">
        <p14:creationId xmlns:p14="http://schemas.microsoft.com/office/powerpoint/2010/main" val="4126034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35</a:t>
            </a:fld>
            <a:endParaRPr lang="en-US"/>
          </a:p>
        </p:txBody>
      </p:sp>
    </p:spTree>
    <p:extLst>
      <p:ext uri="{BB962C8B-B14F-4D97-AF65-F5344CB8AC3E}">
        <p14:creationId xmlns:p14="http://schemas.microsoft.com/office/powerpoint/2010/main" val="614716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43</a:t>
            </a:fld>
            <a:endParaRPr lang="en-US"/>
          </a:p>
        </p:txBody>
      </p:sp>
    </p:spTree>
    <p:extLst>
      <p:ext uri="{BB962C8B-B14F-4D97-AF65-F5344CB8AC3E}">
        <p14:creationId xmlns:p14="http://schemas.microsoft.com/office/powerpoint/2010/main" val="1796260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45</a:t>
            </a:fld>
            <a:endParaRPr lang="en-US"/>
          </a:p>
        </p:txBody>
      </p:sp>
    </p:spTree>
    <p:extLst>
      <p:ext uri="{BB962C8B-B14F-4D97-AF65-F5344CB8AC3E}">
        <p14:creationId xmlns:p14="http://schemas.microsoft.com/office/powerpoint/2010/main" val="1072217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49</a:t>
            </a:fld>
            <a:endParaRPr lang="en-US"/>
          </a:p>
        </p:txBody>
      </p:sp>
    </p:spTree>
    <p:extLst>
      <p:ext uri="{BB962C8B-B14F-4D97-AF65-F5344CB8AC3E}">
        <p14:creationId xmlns:p14="http://schemas.microsoft.com/office/powerpoint/2010/main" val="1590592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50</a:t>
            </a:fld>
            <a:endParaRPr lang="en-US"/>
          </a:p>
        </p:txBody>
      </p:sp>
    </p:spTree>
    <p:extLst>
      <p:ext uri="{BB962C8B-B14F-4D97-AF65-F5344CB8AC3E}">
        <p14:creationId xmlns:p14="http://schemas.microsoft.com/office/powerpoint/2010/main" val="2576916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51</a:t>
            </a:fld>
            <a:endParaRPr lang="en-US"/>
          </a:p>
        </p:txBody>
      </p:sp>
    </p:spTree>
    <p:extLst>
      <p:ext uri="{BB962C8B-B14F-4D97-AF65-F5344CB8AC3E}">
        <p14:creationId xmlns:p14="http://schemas.microsoft.com/office/powerpoint/2010/main" val="1321508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52</a:t>
            </a:fld>
            <a:endParaRPr lang="en-US"/>
          </a:p>
        </p:txBody>
      </p:sp>
    </p:spTree>
    <p:extLst>
      <p:ext uri="{BB962C8B-B14F-4D97-AF65-F5344CB8AC3E}">
        <p14:creationId xmlns:p14="http://schemas.microsoft.com/office/powerpoint/2010/main" val="3976786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53</a:t>
            </a:fld>
            <a:endParaRPr lang="en-US"/>
          </a:p>
        </p:txBody>
      </p:sp>
    </p:spTree>
    <p:extLst>
      <p:ext uri="{BB962C8B-B14F-4D97-AF65-F5344CB8AC3E}">
        <p14:creationId xmlns:p14="http://schemas.microsoft.com/office/powerpoint/2010/main" val="886825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54</a:t>
            </a:fld>
            <a:endParaRPr lang="en-US"/>
          </a:p>
        </p:txBody>
      </p:sp>
    </p:spTree>
    <p:extLst>
      <p:ext uri="{BB962C8B-B14F-4D97-AF65-F5344CB8AC3E}">
        <p14:creationId xmlns:p14="http://schemas.microsoft.com/office/powerpoint/2010/main" val="2222727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14485">
              <a:defRPr sz="2300">
                <a:solidFill>
                  <a:schemeClr val="tx1"/>
                </a:solidFill>
                <a:latin typeface="Times New Roman" pitchFamily="18" charset="0"/>
              </a:defRPr>
            </a:lvl1pPr>
            <a:lvl2pPr marL="702756" indent="-270291" defTabSz="914485">
              <a:defRPr sz="2300">
                <a:solidFill>
                  <a:schemeClr val="tx1"/>
                </a:solidFill>
                <a:latin typeface="Times New Roman" pitchFamily="18" charset="0"/>
              </a:defRPr>
            </a:lvl2pPr>
            <a:lvl3pPr marL="1081164" indent="-216233" defTabSz="914485">
              <a:defRPr sz="2300">
                <a:solidFill>
                  <a:schemeClr val="tx1"/>
                </a:solidFill>
                <a:latin typeface="Times New Roman" pitchFamily="18" charset="0"/>
              </a:defRPr>
            </a:lvl3pPr>
            <a:lvl4pPr marL="1513629" indent="-216233" defTabSz="914485">
              <a:defRPr sz="2300">
                <a:solidFill>
                  <a:schemeClr val="tx1"/>
                </a:solidFill>
                <a:latin typeface="Times New Roman" pitchFamily="18" charset="0"/>
              </a:defRPr>
            </a:lvl4pPr>
            <a:lvl5pPr marL="1946095" indent="-216233" defTabSz="914485">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fld id="{71A96794-201F-4456-BF82-FAA030915E4C}" type="slidenum">
              <a:rPr lang="en-US" altLang="zh-CN" sz="1100"/>
              <a:pPr/>
              <a:t>4</a:t>
            </a:fld>
            <a:endParaRPr lang="en-US" altLang="zh-CN" sz="11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55</a:t>
            </a:fld>
            <a:endParaRPr lang="en-US"/>
          </a:p>
        </p:txBody>
      </p:sp>
    </p:spTree>
    <p:extLst>
      <p:ext uri="{BB962C8B-B14F-4D97-AF65-F5344CB8AC3E}">
        <p14:creationId xmlns:p14="http://schemas.microsoft.com/office/powerpoint/2010/main" val="492517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56</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57</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58</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59</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err="1"/>
              <a:t>subarray</a:t>
            </a:r>
            <a:r>
              <a:rPr lang="en-US" baseline="0" dirty="0"/>
              <a:t> is defined by two indices </a:t>
            </a:r>
            <a:r>
              <a:rPr lang="en-US" baseline="0" dirty="0" err="1"/>
              <a:t>i</a:t>
            </a:r>
            <a:r>
              <a:rPr lang="en-US" baseline="0" dirty="0"/>
              <a:t> and j among n numbers.</a:t>
            </a:r>
            <a:endParaRPr lang="en-US" dirty="0"/>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60</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61</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62</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63</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64</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65</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66</a:t>
            </a:fld>
            <a:endParaRPr lang="en-US"/>
          </a:p>
        </p:txBody>
      </p:sp>
    </p:spTree>
    <p:extLst>
      <p:ext uri="{BB962C8B-B14F-4D97-AF65-F5344CB8AC3E}">
        <p14:creationId xmlns:p14="http://schemas.microsoft.com/office/powerpoint/2010/main" val="3016090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646A046-CCDD-482E-AAB9-7F5E5BDFDE0A}" type="slidenum">
              <a:rPr lang="en-US" altLang="zh-CN" smtClean="0">
                <a:solidFill>
                  <a:srgbClr val="000000"/>
                </a:solidFill>
              </a:rPr>
              <a:pPr>
                <a:spcBef>
                  <a:spcPct val="0"/>
                </a:spcBef>
              </a:pPr>
              <a:t>67</a:t>
            </a:fld>
            <a:endParaRPr lang="en-US" altLang="zh-CN">
              <a:solidFill>
                <a:srgbClr val="000000"/>
              </a:solidFill>
            </a:endParaRPr>
          </a:p>
        </p:txBody>
      </p:sp>
      <p:sp>
        <p:nvSpPr>
          <p:cNvPr id="82947" name="Rectangle 2"/>
          <p:cNvSpPr>
            <a:spLocks noGrp="1" noRot="1" noChangeAspect="1" noChangeArrowheads="1" noTextEdit="1"/>
          </p:cNvSpPr>
          <p:nvPr>
            <p:ph type="sldImg"/>
          </p:nvPr>
        </p:nvSpPr>
        <p:spPr>
          <a:xfrm>
            <a:off x="992188" y="768350"/>
            <a:ext cx="5114925" cy="3836988"/>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70701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1ED2E9F-6749-4F8D-9AE2-681404B76815}" type="slidenum">
              <a:rPr lang="en-US" altLang="zh-CN" smtClean="0">
                <a:solidFill>
                  <a:srgbClr val="000000"/>
                </a:solidFill>
              </a:rPr>
              <a:pPr>
                <a:spcBef>
                  <a:spcPct val="0"/>
                </a:spcBef>
              </a:pPr>
              <a:t>68</a:t>
            </a:fld>
            <a:endParaRPr lang="en-US" altLang="zh-CN">
              <a:solidFill>
                <a:srgbClr val="000000"/>
              </a:solidFill>
            </a:endParaRPr>
          </a:p>
        </p:txBody>
      </p:sp>
      <p:sp>
        <p:nvSpPr>
          <p:cNvPr id="84995" name="Rectangle 2"/>
          <p:cNvSpPr>
            <a:spLocks noGrp="1" noRot="1" noChangeAspect="1" noChangeArrowheads="1" noTextEdit="1"/>
          </p:cNvSpPr>
          <p:nvPr>
            <p:ph type="sldImg"/>
          </p:nvPr>
        </p:nvSpPr>
        <p:spPr>
          <a:xfrm>
            <a:off x="992188" y="768350"/>
            <a:ext cx="5114925" cy="3836988"/>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145166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3169806-37B4-4391-8EFC-3ADA4E90E601}" type="slidenum">
              <a:rPr lang="en-US" altLang="zh-CN" smtClean="0">
                <a:solidFill>
                  <a:srgbClr val="000000"/>
                </a:solidFill>
              </a:rPr>
              <a:pPr>
                <a:spcBef>
                  <a:spcPct val="0"/>
                </a:spcBef>
              </a:pPr>
              <a:t>69</a:t>
            </a:fld>
            <a:endParaRPr lang="en-US" altLang="zh-CN">
              <a:solidFill>
                <a:srgbClr val="000000"/>
              </a:solidFill>
            </a:endParaRPr>
          </a:p>
        </p:txBody>
      </p:sp>
      <p:sp>
        <p:nvSpPr>
          <p:cNvPr id="87043" name="Rectangle 2"/>
          <p:cNvSpPr>
            <a:spLocks noGrp="1" noRot="1" noChangeAspect="1" noChangeArrowheads="1" noTextEdit="1"/>
          </p:cNvSpPr>
          <p:nvPr>
            <p:ph type="sldImg"/>
          </p:nvPr>
        </p:nvSpPr>
        <p:spPr>
          <a:xfrm>
            <a:off x="992188" y="768350"/>
            <a:ext cx="5114925" cy="3836988"/>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180402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Times New Roman" pitchFamily="18" charset="0"/>
              </a:defRPr>
            </a:lvl1pPr>
            <a:lvl2pPr marL="702756" indent="-270291" defTabSz="914485">
              <a:defRPr sz="2300">
                <a:solidFill>
                  <a:schemeClr val="tx1"/>
                </a:solidFill>
                <a:latin typeface="Times New Roman" pitchFamily="18" charset="0"/>
              </a:defRPr>
            </a:lvl2pPr>
            <a:lvl3pPr marL="1081164" indent="-216233" defTabSz="914485">
              <a:defRPr sz="2300">
                <a:solidFill>
                  <a:schemeClr val="tx1"/>
                </a:solidFill>
                <a:latin typeface="Times New Roman" pitchFamily="18" charset="0"/>
              </a:defRPr>
            </a:lvl3pPr>
            <a:lvl4pPr marL="1513629" indent="-216233" defTabSz="914485">
              <a:defRPr sz="2300">
                <a:solidFill>
                  <a:schemeClr val="tx1"/>
                </a:solidFill>
                <a:latin typeface="Times New Roman" pitchFamily="18" charset="0"/>
              </a:defRPr>
            </a:lvl4pPr>
            <a:lvl5pPr marL="1946095" indent="-216233" defTabSz="914485">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pPr eaLnBrk="1" hangingPunct="1"/>
            <a:fld id="{99F5AA5E-E576-401C-97CC-2647B3EC507F}" type="slidenum">
              <a:rPr lang="en-US" altLang="zh-CN" sz="1100">
                <a:latin typeface="Arial" pitchFamily="34" charset="0"/>
              </a:rPr>
              <a:pPr eaLnBrk="1" hangingPunct="1"/>
              <a:t>70</a:t>
            </a:fld>
            <a:endParaRPr lang="en-US" altLang="zh-CN" sz="1100">
              <a:latin typeface="Arial"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Times New Roman" pitchFamily="18" charset="0"/>
              </a:defRPr>
            </a:lvl1pPr>
            <a:lvl2pPr marL="702756" indent="-270291" defTabSz="914485">
              <a:defRPr sz="2300">
                <a:solidFill>
                  <a:schemeClr val="tx1"/>
                </a:solidFill>
                <a:latin typeface="Times New Roman" pitchFamily="18" charset="0"/>
              </a:defRPr>
            </a:lvl2pPr>
            <a:lvl3pPr marL="1081164" indent="-216233" defTabSz="914485">
              <a:defRPr sz="2300">
                <a:solidFill>
                  <a:schemeClr val="tx1"/>
                </a:solidFill>
                <a:latin typeface="Times New Roman" pitchFamily="18" charset="0"/>
              </a:defRPr>
            </a:lvl3pPr>
            <a:lvl4pPr marL="1513629" indent="-216233" defTabSz="914485">
              <a:defRPr sz="2300">
                <a:solidFill>
                  <a:schemeClr val="tx1"/>
                </a:solidFill>
                <a:latin typeface="Times New Roman" pitchFamily="18" charset="0"/>
              </a:defRPr>
            </a:lvl4pPr>
            <a:lvl5pPr marL="1946095" indent="-216233" defTabSz="914485">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pPr eaLnBrk="1" hangingPunct="1"/>
            <a:fld id="{2A6F1C19-4EDC-4FD8-8A33-0FB16A1B20BF}" type="slidenum">
              <a:rPr lang="en-US" altLang="zh-CN" sz="1100">
                <a:latin typeface="Arial" pitchFamily="34" charset="0"/>
              </a:rPr>
              <a:pPr eaLnBrk="1" hangingPunct="1"/>
              <a:t>74</a:t>
            </a:fld>
            <a:endParaRPr lang="en-US" altLang="zh-CN" sz="1100">
              <a:latin typeface="Arial"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7009">
              <a:defRPr sz="2300">
                <a:solidFill>
                  <a:schemeClr val="tx1"/>
                </a:solidFill>
                <a:latin typeface="Times New Roman" pitchFamily="18" charset="0"/>
              </a:defRPr>
            </a:lvl1pPr>
            <a:lvl2pPr marL="702756" indent="-270291" defTabSz="937009">
              <a:defRPr sz="2300">
                <a:solidFill>
                  <a:schemeClr val="tx1"/>
                </a:solidFill>
                <a:latin typeface="Times New Roman" pitchFamily="18" charset="0"/>
              </a:defRPr>
            </a:lvl2pPr>
            <a:lvl3pPr marL="1081164" indent="-216233" defTabSz="937009">
              <a:defRPr sz="2300">
                <a:solidFill>
                  <a:schemeClr val="tx1"/>
                </a:solidFill>
                <a:latin typeface="Times New Roman" pitchFamily="18" charset="0"/>
              </a:defRPr>
            </a:lvl3pPr>
            <a:lvl4pPr marL="1513629" indent="-216233" defTabSz="937009">
              <a:defRPr sz="2300">
                <a:solidFill>
                  <a:schemeClr val="tx1"/>
                </a:solidFill>
                <a:latin typeface="Times New Roman" pitchFamily="18" charset="0"/>
              </a:defRPr>
            </a:lvl4pPr>
            <a:lvl5pPr marL="1946095" indent="-216233" defTabSz="937009">
              <a:defRPr sz="2300">
                <a:solidFill>
                  <a:schemeClr val="tx1"/>
                </a:solidFill>
                <a:latin typeface="Times New Roman" pitchFamily="18" charset="0"/>
              </a:defRPr>
            </a:lvl5pPr>
            <a:lvl6pPr marL="2378560" indent="-216233" algn="ctr" defTabSz="937009" eaLnBrk="0" fontAlgn="base" hangingPunct="0">
              <a:spcBef>
                <a:spcPct val="0"/>
              </a:spcBef>
              <a:spcAft>
                <a:spcPct val="0"/>
              </a:spcAft>
              <a:defRPr sz="2300">
                <a:solidFill>
                  <a:schemeClr val="tx1"/>
                </a:solidFill>
                <a:latin typeface="Times New Roman" pitchFamily="18" charset="0"/>
              </a:defRPr>
            </a:lvl6pPr>
            <a:lvl7pPr marL="2811026" indent="-216233" algn="ctr" defTabSz="937009" eaLnBrk="0" fontAlgn="base" hangingPunct="0">
              <a:spcBef>
                <a:spcPct val="0"/>
              </a:spcBef>
              <a:spcAft>
                <a:spcPct val="0"/>
              </a:spcAft>
              <a:defRPr sz="2300">
                <a:solidFill>
                  <a:schemeClr val="tx1"/>
                </a:solidFill>
                <a:latin typeface="Times New Roman" pitchFamily="18" charset="0"/>
              </a:defRPr>
            </a:lvl7pPr>
            <a:lvl8pPr marL="3243491" indent="-216233" algn="ctr" defTabSz="937009" eaLnBrk="0" fontAlgn="base" hangingPunct="0">
              <a:spcBef>
                <a:spcPct val="0"/>
              </a:spcBef>
              <a:spcAft>
                <a:spcPct val="0"/>
              </a:spcAft>
              <a:defRPr sz="2300">
                <a:solidFill>
                  <a:schemeClr val="tx1"/>
                </a:solidFill>
                <a:latin typeface="Times New Roman" pitchFamily="18" charset="0"/>
              </a:defRPr>
            </a:lvl8pPr>
            <a:lvl9pPr marL="3675957" indent="-216233" algn="ctr" defTabSz="937009" eaLnBrk="0" fontAlgn="base" hangingPunct="0">
              <a:spcBef>
                <a:spcPct val="0"/>
              </a:spcBef>
              <a:spcAft>
                <a:spcPct val="0"/>
              </a:spcAft>
              <a:defRPr sz="2300">
                <a:solidFill>
                  <a:schemeClr val="tx1"/>
                </a:solidFill>
                <a:latin typeface="Times New Roman" pitchFamily="18" charset="0"/>
              </a:defRPr>
            </a:lvl9pPr>
          </a:lstStyle>
          <a:p>
            <a:pPr eaLnBrk="1" hangingPunct="1"/>
            <a:fld id="{20DB5C7B-7DB5-4754-86AC-EBE0153ECEEF}" type="slidenum">
              <a:rPr lang="en-US" altLang="zh-CN" sz="1200">
                <a:latin typeface="Arial" pitchFamily="34" charset="0"/>
              </a:rPr>
              <a:pPr eaLnBrk="1" hangingPunct="1"/>
              <a:t>77</a:t>
            </a:fld>
            <a:endParaRPr lang="en-US" altLang="zh-CN" sz="1200">
              <a:latin typeface="Arial" pitchFamily="34" charset="0"/>
            </a:endParaRPr>
          </a:p>
        </p:txBody>
      </p:sp>
      <p:sp>
        <p:nvSpPr>
          <p:cNvPr id="84995" name="Rectangle 2"/>
          <p:cNvSpPr>
            <a:spLocks noGrp="1" noRot="1" noChangeAspect="1" noChangeArrowheads="1" noTextEdit="1"/>
          </p:cNvSpPr>
          <p:nvPr>
            <p:ph type="sldImg"/>
          </p:nvPr>
        </p:nvSpPr>
        <p:spPr>
          <a:xfrm>
            <a:off x="1144588" y="685800"/>
            <a:ext cx="4568825" cy="3427413"/>
          </a:xfrm>
          <a:ln/>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xfrm>
            <a:off x="1144588" y="685800"/>
            <a:ext cx="4568825" cy="3427413"/>
          </a:xfrm>
          <a:ln/>
        </p:spPr>
      </p:sp>
      <p:sp>
        <p:nvSpPr>
          <p:cNvPr id="819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The Convex Hull of a </a:t>
            </a:r>
            <a:br>
              <a:rPr lang="en-US" altLang="zh-CN"/>
            </a:br>
            <a:r>
              <a:rPr lang="en-US" altLang="zh-CN"/>
              <a:t>2D Point Set or Polygon   http://geometryalgorithms.com/Archive/algorithm_0109/algorithm_0109.htm</a:t>
            </a:r>
          </a:p>
          <a:p>
            <a:r>
              <a:rPr lang="en-US" altLang="zh-CN" b="1"/>
              <a:t>Convex Hulls  http://www.cs.princeton.edu/~ah/alg_anim/version1/ConvexHull.html</a:t>
            </a:r>
          </a:p>
          <a:p>
            <a:r>
              <a:rPr lang="en-US" altLang="zh-CN"/>
              <a:t> </a:t>
            </a:r>
            <a:endParaRPr lang="zh-CN" altLang="en-US"/>
          </a:p>
        </p:txBody>
      </p:sp>
      <p:sp>
        <p:nvSpPr>
          <p:cNvPr id="819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7009">
              <a:defRPr sz="2300">
                <a:solidFill>
                  <a:schemeClr val="tx1"/>
                </a:solidFill>
                <a:latin typeface="Times New Roman" pitchFamily="18" charset="0"/>
              </a:defRPr>
            </a:lvl1pPr>
            <a:lvl2pPr marL="702756" indent="-270291" defTabSz="937009">
              <a:defRPr sz="2300">
                <a:solidFill>
                  <a:schemeClr val="tx1"/>
                </a:solidFill>
                <a:latin typeface="Times New Roman" pitchFamily="18" charset="0"/>
              </a:defRPr>
            </a:lvl2pPr>
            <a:lvl3pPr marL="1081164" indent="-216233" defTabSz="937009">
              <a:defRPr sz="2300">
                <a:solidFill>
                  <a:schemeClr val="tx1"/>
                </a:solidFill>
                <a:latin typeface="Times New Roman" pitchFamily="18" charset="0"/>
              </a:defRPr>
            </a:lvl3pPr>
            <a:lvl4pPr marL="1513629" indent="-216233" defTabSz="937009">
              <a:defRPr sz="2300">
                <a:solidFill>
                  <a:schemeClr val="tx1"/>
                </a:solidFill>
                <a:latin typeface="Times New Roman" pitchFamily="18" charset="0"/>
              </a:defRPr>
            </a:lvl4pPr>
            <a:lvl5pPr marL="1946095" indent="-216233" defTabSz="937009">
              <a:defRPr sz="2300">
                <a:solidFill>
                  <a:schemeClr val="tx1"/>
                </a:solidFill>
                <a:latin typeface="Times New Roman" pitchFamily="18" charset="0"/>
              </a:defRPr>
            </a:lvl5pPr>
            <a:lvl6pPr marL="2378560" indent="-216233" algn="ctr" defTabSz="937009" eaLnBrk="0" fontAlgn="base" hangingPunct="0">
              <a:spcBef>
                <a:spcPct val="0"/>
              </a:spcBef>
              <a:spcAft>
                <a:spcPct val="0"/>
              </a:spcAft>
              <a:defRPr sz="2300">
                <a:solidFill>
                  <a:schemeClr val="tx1"/>
                </a:solidFill>
                <a:latin typeface="Times New Roman" pitchFamily="18" charset="0"/>
              </a:defRPr>
            </a:lvl6pPr>
            <a:lvl7pPr marL="2811026" indent="-216233" algn="ctr" defTabSz="937009" eaLnBrk="0" fontAlgn="base" hangingPunct="0">
              <a:spcBef>
                <a:spcPct val="0"/>
              </a:spcBef>
              <a:spcAft>
                <a:spcPct val="0"/>
              </a:spcAft>
              <a:defRPr sz="2300">
                <a:solidFill>
                  <a:schemeClr val="tx1"/>
                </a:solidFill>
                <a:latin typeface="Times New Roman" pitchFamily="18" charset="0"/>
              </a:defRPr>
            </a:lvl7pPr>
            <a:lvl8pPr marL="3243491" indent="-216233" algn="ctr" defTabSz="937009" eaLnBrk="0" fontAlgn="base" hangingPunct="0">
              <a:spcBef>
                <a:spcPct val="0"/>
              </a:spcBef>
              <a:spcAft>
                <a:spcPct val="0"/>
              </a:spcAft>
              <a:defRPr sz="2300">
                <a:solidFill>
                  <a:schemeClr val="tx1"/>
                </a:solidFill>
                <a:latin typeface="Times New Roman" pitchFamily="18" charset="0"/>
              </a:defRPr>
            </a:lvl8pPr>
            <a:lvl9pPr marL="3675957" indent="-216233" algn="ctr" defTabSz="937009" eaLnBrk="0" fontAlgn="base" hangingPunct="0">
              <a:spcBef>
                <a:spcPct val="0"/>
              </a:spcBef>
              <a:spcAft>
                <a:spcPct val="0"/>
              </a:spcAft>
              <a:defRPr sz="2300">
                <a:solidFill>
                  <a:schemeClr val="tx1"/>
                </a:solidFill>
                <a:latin typeface="Times New Roman" pitchFamily="18" charset="0"/>
              </a:defRPr>
            </a:lvl9pPr>
          </a:lstStyle>
          <a:p>
            <a:pPr eaLnBrk="1" hangingPunct="1"/>
            <a:fld id="{FCA6804A-6CA3-48C6-8A82-CEEF1CB5EDEB}" type="slidenum">
              <a:rPr lang="en-US" altLang="zh-CN" sz="1200">
                <a:latin typeface="Arial" pitchFamily="34" charset="0"/>
              </a:rPr>
              <a:pPr eaLnBrk="1" hangingPunct="1"/>
              <a:t>83</a:t>
            </a:fld>
            <a:endParaRPr lang="en-US" altLang="zh-CN" sz="120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7009">
              <a:defRPr sz="2300">
                <a:solidFill>
                  <a:schemeClr val="tx1"/>
                </a:solidFill>
                <a:latin typeface="Times New Roman" pitchFamily="18" charset="0"/>
              </a:defRPr>
            </a:lvl1pPr>
            <a:lvl2pPr marL="702756" indent="-270291" defTabSz="937009">
              <a:defRPr sz="2300">
                <a:solidFill>
                  <a:schemeClr val="tx1"/>
                </a:solidFill>
                <a:latin typeface="Times New Roman" pitchFamily="18" charset="0"/>
              </a:defRPr>
            </a:lvl2pPr>
            <a:lvl3pPr marL="1081164" indent="-216233" defTabSz="937009">
              <a:defRPr sz="2300">
                <a:solidFill>
                  <a:schemeClr val="tx1"/>
                </a:solidFill>
                <a:latin typeface="Times New Roman" pitchFamily="18" charset="0"/>
              </a:defRPr>
            </a:lvl3pPr>
            <a:lvl4pPr marL="1513629" indent="-216233" defTabSz="937009">
              <a:defRPr sz="2300">
                <a:solidFill>
                  <a:schemeClr val="tx1"/>
                </a:solidFill>
                <a:latin typeface="Times New Roman" pitchFamily="18" charset="0"/>
              </a:defRPr>
            </a:lvl4pPr>
            <a:lvl5pPr marL="1946095" indent="-216233" defTabSz="937009">
              <a:defRPr sz="2300">
                <a:solidFill>
                  <a:schemeClr val="tx1"/>
                </a:solidFill>
                <a:latin typeface="Times New Roman" pitchFamily="18" charset="0"/>
              </a:defRPr>
            </a:lvl5pPr>
            <a:lvl6pPr marL="2378560" indent="-216233" algn="ctr" defTabSz="937009" eaLnBrk="0" fontAlgn="base" hangingPunct="0">
              <a:spcBef>
                <a:spcPct val="0"/>
              </a:spcBef>
              <a:spcAft>
                <a:spcPct val="0"/>
              </a:spcAft>
              <a:defRPr sz="2300">
                <a:solidFill>
                  <a:schemeClr val="tx1"/>
                </a:solidFill>
                <a:latin typeface="Times New Roman" pitchFamily="18" charset="0"/>
              </a:defRPr>
            </a:lvl6pPr>
            <a:lvl7pPr marL="2811026" indent="-216233" algn="ctr" defTabSz="937009" eaLnBrk="0" fontAlgn="base" hangingPunct="0">
              <a:spcBef>
                <a:spcPct val="0"/>
              </a:spcBef>
              <a:spcAft>
                <a:spcPct val="0"/>
              </a:spcAft>
              <a:defRPr sz="2300">
                <a:solidFill>
                  <a:schemeClr val="tx1"/>
                </a:solidFill>
                <a:latin typeface="Times New Roman" pitchFamily="18" charset="0"/>
              </a:defRPr>
            </a:lvl7pPr>
            <a:lvl8pPr marL="3243491" indent="-216233" algn="ctr" defTabSz="937009" eaLnBrk="0" fontAlgn="base" hangingPunct="0">
              <a:spcBef>
                <a:spcPct val="0"/>
              </a:spcBef>
              <a:spcAft>
                <a:spcPct val="0"/>
              </a:spcAft>
              <a:defRPr sz="2300">
                <a:solidFill>
                  <a:schemeClr val="tx1"/>
                </a:solidFill>
                <a:latin typeface="Times New Roman" pitchFamily="18" charset="0"/>
              </a:defRPr>
            </a:lvl8pPr>
            <a:lvl9pPr marL="3675957" indent="-216233" algn="ctr" defTabSz="937009" eaLnBrk="0" fontAlgn="base" hangingPunct="0">
              <a:spcBef>
                <a:spcPct val="0"/>
              </a:spcBef>
              <a:spcAft>
                <a:spcPct val="0"/>
              </a:spcAft>
              <a:defRPr sz="2300">
                <a:solidFill>
                  <a:schemeClr val="tx1"/>
                </a:solidFill>
                <a:latin typeface="Times New Roman" pitchFamily="18" charset="0"/>
              </a:defRPr>
            </a:lvl9pPr>
          </a:lstStyle>
          <a:p>
            <a:pPr eaLnBrk="1" hangingPunct="1"/>
            <a:fld id="{32A78F5E-C50D-4534-BC3B-B4FFD7E5AD71}" type="slidenum">
              <a:rPr lang="en-US" altLang="zh-CN" sz="1200">
                <a:latin typeface="Arial" pitchFamily="34" charset="0"/>
              </a:rPr>
              <a:pPr eaLnBrk="1" hangingPunct="1"/>
              <a:t>91</a:t>
            </a:fld>
            <a:endParaRPr lang="en-US" altLang="zh-CN" sz="1200">
              <a:latin typeface="Arial" pitchFamily="34" charset="0"/>
            </a:endParaRPr>
          </a:p>
        </p:txBody>
      </p:sp>
      <p:sp>
        <p:nvSpPr>
          <p:cNvPr id="65539" name="Rectangle 2"/>
          <p:cNvSpPr>
            <a:spLocks noGrp="1" noRot="1" noChangeAspect="1" noChangeArrowheads="1" noTextEdit="1"/>
          </p:cNvSpPr>
          <p:nvPr>
            <p:ph type="sldImg"/>
          </p:nvPr>
        </p:nvSpPr>
        <p:spPr>
          <a:xfrm>
            <a:off x="1144588" y="685800"/>
            <a:ext cx="4568825" cy="3427413"/>
          </a:xfrm>
          <a:ln/>
        </p:spPr>
      </p:sp>
      <p:sp>
        <p:nvSpPr>
          <p:cNvPr id="655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txBox="1">
            <a:spLocks noGrp="1" noChangeArrowheads="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90" tIns="46845" rIns="93690" bIns="46845" anchor="b"/>
          <a:lstStyle>
            <a:lvl1pPr defTabSz="990600">
              <a:defRPr sz="2400">
                <a:solidFill>
                  <a:schemeClr val="tx1"/>
                </a:solidFill>
                <a:latin typeface="Times New Roman" pitchFamily="18" charset="0"/>
              </a:defRPr>
            </a:lvl1pPr>
            <a:lvl2pPr marL="742950" indent="-285750" defTabSz="990600">
              <a:defRPr sz="2400">
                <a:solidFill>
                  <a:schemeClr val="tx1"/>
                </a:solidFill>
                <a:latin typeface="Times New Roman" pitchFamily="18" charset="0"/>
              </a:defRPr>
            </a:lvl2pPr>
            <a:lvl3pPr marL="1143000" indent="-228600" defTabSz="990600">
              <a:defRPr sz="2400">
                <a:solidFill>
                  <a:schemeClr val="tx1"/>
                </a:solidFill>
                <a:latin typeface="Times New Roman" pitchFamily="18" charset="0"/>
              </a:defRPr>
            </a:lvl3pPr>
            <a:lvl4pPr marL="1600200" indent="-228600" defTabSz="990600">
              <a:defRPr sz="2400">
                <a:solidFill>
                  <a:schemeClr val="tx1"/>
                </a:solidFill>
                <a:latin typeface="Times New Roman" pitchFamily="18" charset="0"/>
              </a:defRPr>
            </a:lvl4pPr>
            <a:lvl5pPr marL="2057400" indent="-228600" defTabSz="990600">
              <a:defRPr sz="2400">
                <a:solidFill>
                  <a:schemeClr val="tx1"/>
                </a:solidFill>
                <a:latin typeface="Times New Roman" pitchFamily="18" charset="0"/>
              </a:defRPr>
            </a:lvl5pPr>
            <a:lvl6pPr marL="2514600" indent="-228600" algn="ctr" defTabSz="990600" eaLnBrk="0" fontAlgn="base" hangingPunct="0">
              <a:spcBef>
                <a:spcPct val="0"/>
              </a:spcBef>
              <a:spcAft>
                <a:spcPct val="0"/>
              </a:spcAft>
              <a:defRPr sz="2400">
                <a:solidFill>
                  <a:schemeClr val="tx1"/>
                </a:solidFill>
                <a:latin typeface="Times New Roman" pitchFamily="18" charset="0"/>
              </a:defRPr>
            </a:lvl6pPr>
            <a:lvl7pPr marL="2971800" indent="-228600" algn="ctr" defTabSz="990600" eaLnBrk="0" fontAlgn="base" hangingPunct="0">
              <a:spcBef>
                <a:spcPct val="0"/>
              </a:spcBef>
              <a:spcAft>
                <a:spcPct val="0"/>
              </a:spcAft>
              <a:defRPr sz="2400">
                <a:solidFill>
                  <a:schemeClr val="tx1"/>
                </a:solidFill>
                <a:latin typeface="Times New Roman" pitchFamily="18" charset="0"/>
              </a:defRPr>
            </a:lvl7pPr>
            <a:lvl8pPr marL="3429000" indent="-228600" algn="ctr" defTabSz="990600" eaLnBrk="0" fontAlgn="base" hangingPunct="0">
              <a:spcBef>
                <a:spcPct val="0"/>
              </a:spcBef>
              <a:spcAft>
                <a:spcPct val="0"/>
              </a:spcAft>
              <a:defRPr sz="2400">
                <a:solidFill>
                  <a:schemeClr val="tx1"/>
                </a:solidFill>
                <a:latin typeface="Times New Roman" pitchFamily="18" charset="0"/>
              </a:defRPr>
            </a:lvl8pPr>
            <a:lvl9pPr marL="3886200" indent="-228600" algn="ctr" defTabSz="990600" eaLnBrk="0" fontAlgn="base" hangingPunct="0">
              <a:spcBef>
                <a:spcPct val="0"/>
              </a:spcBef>
              <a:spcAft>
                <a:spcPct val="0"/>
              </a:spcAft>
              <a:defRPr sz="2400">
                <a:solidFill>
                  <a:schemeClr val="tx1"/>
                </a:solidFill>
                <a:latin typeface="Times New Roman" pitchFamily="18" charset="0"/>
              </a:defRPr>
            </a:lvl9pPr>
          </a:lstStyle>
          <a:p>
            <a:pPr algn="r" eaLnBrk="1" hangingPunct="1"/>
            <a:fld id="{E0851F20-5CFC-4530-9959-FAFDA169416C}" type="slidenum">
              <a:rPr lang="en-US" altLang="zh-CN" sz="1200">
                <a:latin typeface="Arial" pitchFamily="34" charset="0"/>
              </a:rPr>
              <a:pPr algn="r" eaLnBrk="1" hangingPunct="1"/>
              <a:t>6</a:t>
            </a:fld>
            <a:endParaRPr lang="en-US" altLang="zh-CN" sz="1200">
              <a:latin typeface="Arial" pitchFamily="34" charset="0"/>
            </a:endParaRPr>
          </a:p>
        </p:txBody>
      </p:sp>
      <p:sp>
        <p:nvSpPr>
          <p:cNvPr id="59395" name="Rectangle 2"/>
          <p:cNvSpPr>
            <a:spLocks noGrp="1" noRot="1" noChangeAspect="1" noChangeArrowheads="1" noTextEdit="1"/>
          </p:cNvSpPr>
          <p:nvPr>
            <p:ph type="sldImg"/>
          </p:nvPr>
        </p:nvSpPr>
        <p:spPr>
          <a:xfrm>
            <a:off x="1144588" y="685800"/>
            <a:ext cx="4568825" cy="3427413"/>
          </a:xfrm>
          <a:ln/>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问题：合并如何实现？</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7009">
              <a:defRPr sz="2300">
                <a:solidFill>
                  <a:schemeClr val="tx1"/>
                </a:solidFill>
                <a:latin typeface="Times New Roman" pitchFamily="18" charset="0"/>
              </a:defRPr>
            </a:lvl1pPr>
            <a:lvl2pPr marL="702756" indent="-270291" defTabSz="937009">
              <a:defRPr sz="2300">
                <a:solidFill>
                  <a:schemeClr val="tx1"/>
                </a:solidFill>
                <a:latin typeface="Times New Roman" pitchFamily="18" charset="0"/>
              </a:defRPr>
            </a:lvl2pPr>
            <a:lvl3pPr marL="1081164" indent="-216233" defTabSz="937009">
              <a:defRPr sz="2300">
                <a:solidFill>
                  <a:schemeClr val="tx1"/>
                </a:solidFill>
                <a:latin typeface="Times New Roman" pitchFamily="18" charset="0"/>
              </a:defRPr>
            </a:lvl3pPr>
            <a:lvl4pPr marL="1513629" indent="-216233" defTabSz="937009">
              <a:defRPr sz="2300">
                <a:solidFill>
                  <a:schemeClr val="tx1"/>
                </a:solidFill>
                <a:latin typeface="Times New Roman" pitchFamily="18" charset="0"/>
              </a:defRPr>
            </a:lvl4pPr>
            <a:lvl5pPr marL="1946095" indent="-216233" defTabSz="937009">
              <a:defRPr sz="2300">
                <a:solidFill>
                  <a:schemeClr val="tx1"/>
                </a:solidFill>
                <a:latin typeface="Times New Roman" pitchFamily="18" charset="0"/>
              </a:defRPr>
            </a:lvl5pPr>
            <a:lvl6pPr marL="2378560" indent="-216233" algn="ctr" defTabSz="937009" eaLnBrk="0" fontAlgn="base" hangingPunct="0">
              <a:spcBef>
                <a:spcPct val="0"/>
              </a:spcBef>
              <a:spcAft>
                <a:spcPct val="0"/>
              </a:spcAft>
              <a:defRPr sz="2300">
                <a:solidFill>
                  <a:schemeClr val="tx1"/>
                </a:solidFill>
                <a:latin typeface="Times New Roman" pitchFamily="18" charset="0"/>
              </a:defRPr>
            </a:lvl6pPr>
            <a:lvl7pPr marL="2811026" indent="-216233" algn="ctr" defTabSz="937009" eaLnBrk="0" fontAlgn="base" hangingPunct="0">
              <a:spcBef>
                <a:spcPct val="0"/>
              </a:spcBef>
              <a:spcAft>
                <a:spcPct val="0"/>
              </a:spcAft>
              <a:defRPr sz="2300">
                <a:solidFill>
                  <a:schemeClr val="tx1"/>
                </a:solidFill>
                <a:latin typeface="Times New Roman" pitchFamily="18" charset="0"/>
              </a:defRPr>
            </a:lvl7pPr>
            <a:lvl8pPr marL="3243491" indent="-216233" algn="ctr" defTabSz="937009" eaLnBrk="0" fontAlgn="base" hangingPunct="0">
              <a:spcBef>
                <a:spcPct val="0"/>
              </a:spcBef>
              <a:spcAft>
                <a:spcPct val="0"/>
              </a:spcAft>
              <a:defRPr sz="2300">
                <a:solidFill>
                  <a:schemeClr val="tx1"/>
                </a:solidFill>
                <a:latin typeface="Times New Roman" pitchFamily="18" charset="0"/>
              </a:defRPr>
            </a:lvl8pPr>
            <a:lvl9pPr marL="3675957" indent="-216233" algn="ctr" defTabSz="937009" eaLnBrk="0" fontAlgn="base" hangingPunct="0">
              <a:spcBef>
                <a:spcPct val="0"/>
              </a:spcBef>
              <a:spcAft>
                <a:spcPct val="0"/>
              </a:spcAft>
              <a:defRPr sz="2300">
                <a:solidFill>
                  <a:schemeClr val="tx1"/>
                </a:solidFill>
                <a:latin typeface="Times New Roman" pitchFamily="18" charset="0"/>
              </a:defRPr>
            </a:lvl9pPr>
          </a:lstStyle>
          <a:p>
            <a:pPr eaLnBrk="1" hangingPunct="1"/>
            <a:fld id="{89800763-AEC5-40B1-AB5F-0683EE0A110A}" type="slidenum">
              <a:rPr lang="en-US" altLang="zh-CN" sz="1200">
                <a:latin typeface="Arial" pitchFamily="34" charset="0"/>
              </a:rPr>
              <a:pPr eaLnBrk="1" hangingPunct="1"/>
              <a:t>93</a:t>
            </a:fld>
            <a:endParaRPr lang="en-US" altLang="zh-CN" sz="1200">
              <a:latin typeface="Arial" pitchFamily="34" charset="0"/>
            </a:endParaRPr>
          </a:p>
        </p:txBody>
      </p:sp>
      <p:sp>
        <p:nvSpPr>
          <p:cNvPr id="66563" name="Rectangle 2"/>
          <p:cNvSpPr>
            <a:spLocks noGrp="1" noRot="1" noChangeAspect="1" noChangeArrowheads="1" noTextEdit="1"/>
          </p:cNvSpPr>
          <p:nvPr>
            <p:ph type="sldImg"/>
          </p:nvPr>
        </p:nvSpPr>
        <p:spPr>
          <a:xfrm>
            <a:off x="1144588" y="685800"/>
            <a:ext cx="4568825" cy="3427413"/>
          </a:xfrm>
          <a:ln/>
        </p:spPr>
      </p:sp>
      <p:sp>
        <p:nvSpPr>
          <p:cNvPr id="66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8</a:t>
            </a:fld>
            <a:endParaRPr lang="en-US"/>
          </a:p>
        </p:txBody>
      </p:sp>
    </p:spTree>
    <p:extLst>
      <p:ext uri="{BB962C8B-B14F-4D97-AF65-F5344CB8AC3E}">
        <p14:creationId xmlns:p14="http://schemas.microsoft.com/office/powerpoint/2010/main" val="3283494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miter lim="800000"/>
            <a:headEnd/>
            <a:tailEnd/>
          </a:ln>
        </p:spPr>
        <p:txBody>
          <a:bodyPr/>
          <a:lstStyle/>
          <a:p>
            <a:pPr defTabSz="937009" eaLnBrk="1" hangingPunct="1"/>
            <a:fld id="{187A2A5C-34A0-491B-9196-7A42FDE6CCCE}" type="slidenum">
              <a:rPr lang="en-US" altLang="zh-CN" smtClean="0">
                <a:latin typeface="Arial" pitchFamily="34" charset="0"/>
              </a:rPr>
              <a:pPr defTabSz="937009" eaLnBrk="1" hangingPunct="1"/>
              <a:t>9</a:t>
            </a:fld>
            <a:endParaRPr lang="en-US" altLang="zh-CN" dirty="0">
              <a:latin typeface="Arial" pitchFamily="34" charset="0"/>
            </a:endParaRPr>
          </a:p>
        </p:txBody>
      </p:sp>
      <p:sp>
        <p:nvSpPr>
          <p:cNvPr id="70659" name="Rectangle 2"/>
          <p:cNvSpPr>
            <a:spLocks noGrp="1" noRot="1" noChangeAspect="1" noChangeArrowheads="1" noTextEdit="1"/>
          </p:cNvSpPr>
          <p:nvPr>
            <p:ph type="sldImg"/>
          </p:nvPr>
        </p:nvSpPr>
        <p:spPr>
          <a:xfrm>
            <a:off x="1144588" y="685800"/>
            <a:ext cx="4568825" cy="3427413"/>
          </a:xfrm>
          <a:ln/>
        </p:spPr>
      </p:sp>
      <p:sp>
        <p:nvSpPr>
          <p:cNvPr id="70660" name="Rectangle 3"/>
          <p:cNvSpPr>
            <a:spLocks noGrp="1" noChangeArrowheads="1"/>
          </p:cNvSpPr>
          <p:nvPr>
            <p:ph type="body" idx="1"/>
          </p:nvPr>
        </p:nvSpPr>
        <p:spPr>
          <a:noFill/>
        </p:spPr>
        <p:txBody>
          <a:bodyPr/>
          <a:lstStyle/>
          <a:p>
            <a:pPr eaLnBrk="1" hangingPunct="1"/>
            <a:r>
              <a:rPr lang="zh-CN" altLang="en-US"/>
              <a:t>使用辅助数组</a:t>
            </a:r>
            <a:r>
              <a:rPr lang="en-US" altLang="zh-CN"/>
              <a:t>A</a:t>
            </a:r>
            <a:r>
              <a:rPr lang="zh-CN" altLang="en-US"/>
              <a:t>，将已排序的两个数组的元素进行比较后依次将小（大）的拷贝到数组</a:t>
            </a:r>
            <a:r>
              <a:rPr lang="en-US" altLang="zh-CN"/>
              <a:t>A</a:t>
            </a:r>
            <a:r>
              <a:rPr lang="zh-CN" altLang="en-US"/>
              <a:t>中，当已排序的两个数组中的一个扫描完后，将另一数组中剩余的元素直接拷贝到数组</a:t>
            </a:r>
            <a:r>
              <a:rPr lang="en-US" altLang="zh-CN"/>
              <a:t>A</a:t>
            </a:r>
            <a:r>
              <a:rPr lang="zh-CN" altLang="en-US"/>
              <a:t>中即可。</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10</a:t>
            </a:fld>
            <a:endParaRPr lang="en-US"/>
          </a:p>
        </p:txBody>
      </p:sp>
    </p:spTree>
    <p:extLst>
      <p:ext uri="{BB962C8B-B14F-4D97-AF65-F5344CB8AC3E}">
        <p14:creationId xmlns:p14="http://schemas.microsoft.com/office/powerpoint/2010/main" val="83841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12</a:t>
            </a:fld>
            <a:endParaRPr lang="en-US"/>
          </a:p>
        </p:txBody>
      </p:sp>
    </p:spTree>
    <p:extLst>
      <p:ext uri="{BB962C8B-B14F-4D97-AF65-F5344CB8AC3E}">
        <p14:creationId xmlns:p14="http://schemas.microsoft.com/office/powerpoint/2010/main" val="3283494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val="2913095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549275"/>
            <a:ext cx="7081838" cy="7493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4000500"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600200"/>
            <a:ext cx="4000500"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52"/>
          <p:cNvSpPr>
            <a:spLocks noGrp="1" noChangeArrowheads="1"/>
          </p:cNvSpPr>
          <p:nvPr>
            <p:ph type="sldNum" sz="quarter" idx="10"/>
          </p:nvPr>
        </p:nvSpPr>
        <p:spPr/>
        <p:txBody>
          <a:bodyPr/>
          <a:lstStyle>
            <a:lvl1pPr eaLnBrk="0" hangingPunct="0">
              <a:defRPr smtClean="0">
                <a:latin typeface="Times New Roman" panose="02020603050405020304" pitchFamily="18" charset="0"/>
              </a:defRPr>
            </a:lvl1pPr>
          </a:lstStyle>
          <a:p>
            <a:pPr>
              <a:defRPr/>
            </a:pPr>
            <a:fld id="{50081A47-F46D-43B8-A55D-3960FE927843}" type="slidenum">
              <a:rPr lang="en-US" altLang="zh-CN"/>
              <a:pPr>
                <a:defRPr/>
              </a:pPr>
              <a:t>‹#›</a:t>
            </a:fld>
            <a:endParaRPr lang="en-US" altLang="zh-CN"/>
          </a:p>
        </p:txBody>
      </p:sp>
    </p:spTree>
    <p:extLst>
      <p:ext uri="{BB962C8B-B14F-4D97-AF65-F5344CB8AC3E}">
        <p14:creationId xmlns:p14="http://schemas.microsoft.com/office/powerpoint/2010/main" val="779692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CF129-E701-481B-90F4-58E424FA192A}"/>
              </a:ext>
            </a:extLst>
          </p:cNvPr>
          <p:cNvSpPr>
            <a:spLocks noGrp="1"/>
          </p:cNvSpPr>
          <p:nvPr>
            <p:ph type="title"/>
          </p:nvPr>
        </p:nvSpPr>
        <p:spPr>
          <a:xfrm>
            <a:off x="341313" y="100013"/>
            <a:ext cx="8229600" cy="906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D3B410B-DC03-4A22-9B19-4D8E7BC2B670}"/>
              </a:ext>
            </a:extLst>
          </p:cNvPr>
          <p:cNvSpPr>
            <a:spLocks noGrp="1"/>
          </p:cNvSpPr>
          <p:nvPr>
            <p:ph type="body" sz="half" idx="1"/>
          </p:nvPr>
        </p:nvSpPr>
        <p:spPr>
          <a:xfrm>
            <a:off x="350838" y="1214438"/>
            <a:ext cx="4038600" cy="50768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9FD17D4-CA27-4337-9A02-D7C9B7149B4A}"/>
              </a:ext>
            </a:extLst>
          </p:cNvPr>
          <p:cNvSpPr>
            <a:spLocks noGrp="1"/>
          </p:cNvSpPr>
          <p:nvPr>
            <p:ph sz="quarter" idx="2"/>
          </p:nvPr>
        </p:nvSpPr>
        <p:spPr>
          <a:xfrm>
            <a:off x="4541838" y="1214438"/>
            <a:ext cx="4038600" cy="2462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88E605CB-18F4-4C2F-9321-2F5958FAE8AC}"/>
              </a:ext>
            </a:extLst>
          </p:cNvPr>
          <p:cNvSpPr>
            <a:spLocks noGrp="1"/>
          </p:cNvSpPr>
          <p:nvPr>
            <p:ph sz="quarter" idx="3"/>
          </p:nvPr>
        </p:nvSpPr>
        <p:spPr>
          <a:xfrm>
            <a:off x="4541838" y="3829050"/>
            <a:ext cx="4038600" cy="24622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A1288372-F739-43CB-9D03-6A2C28A61AA9}"/>
              </a:ext>
            </a:extLst>
          </p:cNvPr>
          <p:cNvSpPr>
            <a:spLocks noGrp="1"/>
          </p:cNvSpPr>
          <p:nvPr>
            <p:ph type="dt" sz="half" idx="10"/>
          </p:nvPr>
        </p:nvSpPr>
        <p:spPr>
          <a:xfrm>
            <a:off x="457200" y="6397625"/>
            <a:ext cx="2133600" cy="3238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904841-C31F-437C-86C3-4FE7AED9925D}"/>
              </a:ext>
            </a:extLst>
          </p:cNvPr>
          <p:cNvSpPr>
            <a:spLocks noGrp="1"/>
          </p:cNvSpPr>
          <p:nvPr>
            <p:ph type="sldNum" sz="quarter" idx="11"/>
          </p:nvPr>
        </p:nvSpPr>
        <p:spPr>
          <a:xfrm>
            <a:off x="6553200" y="6397625"/>
            <a:ext cx="2133600" cy="323850"/>
          </a:xfrm>
        </p:spPr>
        <p:txBody>
          <a:bodyPr/>
          <a:lstStyle>
            <a:lvl1pPr>
              <a:defRPr/>
            </a:lvl1pPr>
          </a:lstStyle>
          <a:p>
            <a:fld id="{936987DE-865A-46A3-8403-C1EAAA59674A}" type="slidenum">
              <a:rPr lang="en-US" altLang="zh-CN"/>
              <a:pPr/>
              <a:t>‹#›</a:t>
            </a:fld>
            <a:endParaRPr lang="en-US" altLang="zh-CN"/>
          </a:p>
        </p:txBody>
      </p:sp>
    </p:spTree>
    <p:extLst>
      <p:ext uri="{BB962C8B-B14F-4D97-AF65-F5344CB8AC3E}">
        <p14:creationId xmlns:p14="http://schemas.microsoft.com/office/powerpoint/2010/main" val="1084376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F98CABE-B226-4A6D-8960-17870EEAC17E}"/>
              </a:ext>
            </a:extLst>
          </p:cNvPr>
          <p:cNvSpPr>
            <a:spLocks noGrp="1" noChangeArrowheads="1"/>
          </p:cNvSpPr>
          <p:nvPr>
            <p:ph type="ctrTitle"/>
          </p:nvPr>
        </p:nvSpPr>
        <p:spPr>
          <a:xfrm>
            <a:off x="685800" y="2130425"/>
            <a:ext cx="7772400" cy="1470025"/>
          </a:xfrm>
        </p:spPr>
        <p:txBody>
          <a:bodyPr/>
          <a:lstStyle>
            <a:lvl1pPr>
              <a:defRPr/>
            </a:lvl1pPr>
          </a:lstStyle>
          <a:p>
            <a:pPr lvl="0"/>
            <a:r>
              <a:rPr lang="en-US" altLang="zh-CN" noProof="0"/>
              <a:t>Click to edit Master title style</a:t>
            </a:r>
          </a:p>
        </p:txBody>
      </p:sp>
      <p:sp>
        <p:nvSpPr>
          <p:cNvPr id="7171" name="Rectangle 3">
            <a:extLst>
              <a:ext uri="{FF2B5EF4-FFF2-40B4-BE49-F238E27FC236}">
                <a16:creationId xmlns:a16="http://schemas.microsoft.com/office/drawing/2014/main" id="{5E0AE4E7-F5F9-494F-BE38-A9661C6AC7AB}"/>
              </a:ext>
            </a:extLst>
          </p:cNvPr>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altLang="zh-CN" noProof="0"/>
              <a:t>Click to edit Master subtitle style</a:t>
            </a:r>
          </a:p>
        </p:txBody>
      </p:sp>
      <p:sp>
        <p:nvSpPr>
          <p:cNvPr id="7172" name="Rectangle 4">
            <a:extLst>
              <a:ext uri="{FF2B5EF4-FFF2-40B4-BE49-F238E27FC236}">
                <a16:creationId xmlns:a16="http://schemas.microsoft.com/office/drawing/2014/main" id="{62AD1FD0-53F2-433F-A12A-150DBCFD5A63}"/>
              </a:ext>
            </a:extLst>
          </p:cNvPr>
          <p:cNvSpPr>
            <a:spLocks noGrp="1" noChangeArrowheads="1"/>
          </p:cNvSpPr>
          <p:nvPr>
            <p:ph type="dt" sz="half" idx="2"/>
          </p:nvPr>
        </p:nvSpPr>
        <p:spPr>
          <a:xfrm>
            <a:off x="457200" y="6245225"/>
            <a:ext cx="2133600" cy="476250"/>
          </a:xfrm>
        </p:spPr>
        <p:txBody>
          <a:bodyPr/>
          <a:lstStyle>
            <a:lvl1pPr>
              <a:defRPr/>
            </a:lvl1pPr>
          </a:lstStyle>
          <a:p>
            <a:endParaRPr lang="en-US" altLang="zh-CN"/>
          </a:p>
        </p:txBody>
      </p:sp>
      <p:sp>
        <p:nvSpPr>
          <p:cNvPr id="7173" name="Rectangle 5">
            <a:extLst>
              <a:ext uri="{FF2B5EF4-FFF2-40B4-BE49-F238E27FC236}">
                <a16:creationId xmlns:a16="http://schemas.microsoft.com/office/drawing/2014/main" id="{DC5B9B6F-73F4-4198-AA54-593068F1B344}"/>
              </a:ext>
            </a:extLst>
          </p:cNvPr>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r>
              <a:rPr lang="en-US" altLang="zh-CN"/>
              <a:t>CS 477/677 - Lecture 3</a:t>
            </a:r>
          </a:p>
        </p:txBody>
      </p:sp>
      <p:sp>
        <p:nvSpPr>
          <p:cNvPr id="7174" name="Rectangle 6">
            <a:extLst>
              <a:ext uri="{FF2B5EF4-FFF2-40B4-BE49-F238E27FC236}">
                <a16:creationId xmlns:a16="http://schemas.microsoft.com/office/drawing/2014/main" id="{29B50A8B-B2A1-4B58-8B6B-68EE1A79B975}"/>
              </a:ext>
            </a:extLst>
          </p:cNvPr>
          <p:cNvSpPr>
            <a:spLocks noGrp="1" noChangeArrowheads="1"/>
          </p:cNvSpPr>
          <p:nvPr>
            <p:ph type="sldNum" sz="quarter" idx="4"/>
          </p:nvPr>
        </p:nvSpPr>
        <p:spPr>
          <a:xfrm>
            <a:off x="6553200" y="6245225"/>
            <a:ext cx="2133600" cy="476250"/>
          </a:xfrm>
        </p:spPr>
        <p:txBody>
          <a:bodyPr/>
          <a:lstStyle>
            <a:lvl1pPr>
              <a:defRPr/>
            </a:lvl1pPr>
          </a:lstStyle>
          <a:p>
            <a:fld id="{2BB6B36A-D6D8-440D-A047-91A26368BBA8}" type="slidenum">
              <a:rPr lang="en-US" altLang="zh-CN"/>
              <a:pPr/>
              <a:t>‹#›</a:t>
            </a:fld>
            <a:endParaRPr lang="en-US" altLang="zh-CN"/>
          </a:p>
        </p:txBody>
      </p:sp>
      <p:sp>
        <p:nvSpPr>
          <p:cNvPr id="7175" name="AutoShape 7">
            <a:extLst>
              <a:ext uri="{FF2B5EF4-FFF2-40B4-BE49-F238E27FC236}">
                <a16:creationId xmlns:a16="http://schemas.microsoft.com/office/drawing/2014/main" id="{747313BA-4C02-46B3-85A4-A6CE026BB596}"/>
              </a:ext>
            </a:extLst>
          </p:cNvPr>
          <p:cNvSpPr>
            <a:spLocks noChangeArrowheads="1"/>
          </p:cNvSpPr>
          <p:nvPr userDrawn="1"/>
        </p:nvSpPr>
        <p:spPr bwMode="auto">
          <a:xfrm>
            <a:off x="327025" y="3671888"/>
            <a:ext cx="8237538" cy="176212"/>
          </a:xfrm>
          <a:prstGeom prst="roundRect">
            <a:avLst>
              <a:gd name="adj" fmla="val 16667"/>
            </a:avLst>
          </a:prstGeom>
          <a:gradFill rotWithShape="1">
            <a:gsLst>
              <a:gs pos="0">
                <a:schemeClr val="bg1"/>
              </a:gs>
              <a:gs pos="50000">
                <a:schemeClr val="tx2"/>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503227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0C5C7-BD72-4760-8542-37699411DA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1AF5D6-219D-4357-89AD-C13F802CCAA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B29573-C37F-40F6-96D7-EE3716F9C471}"/>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6594A87-A30B-434D-ABA2-A530F7C6FF0B}"/>
              </a:ext>
            </a:extLst>
          </p:cNvPr>
          <p:cNvSpPr>
            <a:spLocks noGrp="1"/>
          </p:cNvSpPr>
          <p:nvPr>
            <p:ph type="sldNum" sz="quarter" idx="11"/>
          </p:nvPr>
        </p:nvSpPr>
        <p:spPr/>
        <p:txBody>
          <a:bodyPr/>
          <a:lstStyle>
            <a:lvl1pPr>
              <a:defRPr/>
            </a:lvl1pPr>
          </a:lstStyle>
          <a:p>
            <a:fld id="{E0BB6EA2-C18A-4A84-B9D4-35F15E1600CA}" type="slidenum">
              <a:rPr lang="en-US" altLang="zh-CN"/>
              <a:pPr/>
              <a:t>‹#›</a:t>
            </a:fld>
            <a:endParaRPr lang="en-US" altLang="zh-CN"/>
          </a:p>
        </p:txBody>
      </p:sp>
    </p:spTree>
    <p:extLst>
      <p:ext uri="{BB962C8B-B14F-4D97-AF65-F5344CB8AC3E}">
        <p14:creationId xmlns:p14="http://schemas.microsoft.com/office/powerpoint/2010/main" val="2638682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F08A04-C261-4707-9CB1-7A517877EE4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41AB534-F32B-4034-959A-8C6E6B64CF4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05B462D-319C-47EC-8BC4-ED53A9447EC0}"/>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348D9A16-1539-4E50-B22A-7078D490B657}"/>
              </a:ext>
            </a:extLst>
          </p:cNvPr>
          <p:cNvSpPr>
            <a:spLocks noGrp="1"/>
          </p:cNvSpPr>
          <p:nvPr>
            <p:ph type="sldNum" sz="quarter" idx="11"/>
          </p:nvPr>
        </p:nvSpPr>
        <p:spPr/>
        <p:txBody>
          <a:bodyPr/>
          <a:lstStyle>
            <a:lvl1pPr>
              <a:defRPr/>
            </a:lvl1pPr>
          </a:lstStyle>
          <a:p>
            <a:fld id="{44B0A666-4E11-4494-B49A-19E3C48B1ED8}" type="slidenum">
              <a:rPr lang="en-US" altLang="zh-CN"/>
              <a:pPr/>
              <a:t>‹#›</a:t>
            </a:fld>
            <a:endParaRPr lang="en-US" altLang="zh-CN"/>
          </a:p>
        </p:txBody>
      </p:sp>
    </p:spTree>
    <p:extLst>
      <p:ext uri="{BB962C8B-B14F-4D97-AF65-F5344CB8AC3E}">
        <p14:creationId xmlns:p14="http://schemas.microsoft.com/office/powerpoint/2010/main" val="2053265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E6082-8D87-44D6-9F18-DB3319BB4B5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17DFA0-E7A1-4EF6-8FEE-3F612F2B0AC2}"/>
              </a:ext>
            </a:extLst>
          </p:cNvPr>
          <p:cNvSpPr>
            <a:spLocks noGrp="1"/>
          </p:cNvSpPr>
          <p:nvPr>
            <p:ph sz="half" idx="1"/>
          </p:nvPr>
        </p:nvSpPr>
        <p:spPr>
          <a:xfrm>
            <a:off x="350838" y="1214438"/>
            <a:ext cx="4038600" cy="50768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C08E19-708E-44EB-B3B4-1AB2B5613289}"/>
              </a:ext>
            </a:extLst>
          </p:cNvPr>
          <p:cNvSpPr>
            <a:spLocks noGrp="1"/>
          </p:cNvSpPr>
          <p:nvPr>
            <p:ph sz="half" idx="2"/>
          </p:nvPr>
        </p:nvSpPr>
        <p:spPr>
          <a:xfrm>
            <a:off x="4541838" y="1214438"/>
            <a:ext cx="4038600" cy="50768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D5083DE-9ACE-4E48-86A0-5120324A5A75}"/>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93D46FA-0274-4274-BD94-2DA9AD3D2546}"/>
              </a:ext>
            </a:extLst>
          </p:cNvPr>
          <p:cNvSpPr>
            <a:spLocks noGrp="1"/>
          </p:cNvSpPr>
          <p:nvPr>
            <p:ph type="sldNum" sz="quarter" idx="11"/>
          </p:nvPr>
        </p:nvSpPr>
        <p:spPr/>
        <p:txBody>
          <a:bodyPr/>
          <a:lstStyle>
            <a:lvl1pPr>
              <a:defRPr/>
            </a:lvl1pPr>
          </a:lstStyle>
          <a:p>
            <a:fld id="{5945E387-C071-46D4-89D1-D5CECC48A17B}" type="slidenum">
              <a:rPr lang="en-US" altLang="zh-CN"/>
              <a:pPr/>
              <a:t>‹#›</a:t>
            </a:fld>
            <a:endParaRPr lang="en-US" altLang="zh-CN"/>
          </a:p>
        </p:txBody>
      </p:sp>
    </p:spTree>
    <p:extLst>
      <p:ext uri="{BB962C8B-B14F-4D97-AF65-F5344CB8AC3E}">
        <p14:creationId xmlns:p14="http://schemas.microsoft.com/office/powerpoint/2010/main" val="4193469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40CD7-9C67-4D51-845E-FADE56798D6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9DC28F1-EFCB-49A3-ADB4-67181056A4D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2DEC6F-FF5B-407B-B9CB-96264EF042F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D11A76F-DCDD-4E01-A966-C10C0D2E667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00B374-91A3-4113-8F12-6D9D1C09F43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37B67C8-A868-425B-9D73-53D9F2DD9910}"/>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42FD929A-FB0C-40F0-A037-739D90234174}"/>
              </a:ext>
            </a:extLst>
          </p:cNvPr>
          <p:cNvSpPr>
            <a:spLocks noGrp="1"/>
          </p:cNvSpPr>
          <p:nvPr>
            <p:ph type="sldNum" sz="quarter" idx="11"/>
          </p:nvPr>
        </p:nvSpPr>
        <p:spPr/>
        <p:txBody>
          <a:bodyPr/>
          <a:lstStyle>
            <a:lvl1pPr>
              <a:defRPr/>
            </a:lvl1pPr>
          </a:lstStyle>
          <a:p>
            <a:fld id="{A802781B-E637-4D58-B12F-C9625D05EA3B}" type="slidenum">
              <a:rPr lang="en-US" altLang="zh-CN"/>
              <a:pPr/>
              <a:t>‹#›</a:t>
            </a:fld>
            <a:endParaRPr lang="en-US" altLang="zh-CN"/>
          </a:p>
        </p:txBody>
      </p:sp>
    </p:spTree>
    <p:extLst>
      <p:ext uri="{BB962C8B-B14F-4D97-AF65-F5344CB8AC3E}">
        <p14:creationId xmlns:p14="http://schemas.microsoft.com/office/powerpoint/2010/main" val="1868992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07B59F-4AF8-405C-8011-29C24FEAC17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B50B0F6-F4A9-457D-82BF-EBA0A50AC04F}"/>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6098EC06-AB1B-4D1C-BE9A-BE73B60F3E87}"/>
              </a:ext>
            </a:extLst>
          </p:cNvPr>
          <p:cNvSpPr>
            <a:spLocks noGrp="1"/>
          </p:cNvSpPr>
          <p:nvPr>
            <p:ph type="sldNum" sz="quarter" idx="11"/>
          </p:nvPr>
        </p:nvSpPr>
        <p:spPr/>
        <p:txBody>
          <a:bodyPr/>
          <a:lstStyle>
            <a:lvl1pPr>
              <a:defRPr/>
            </a:lvl1pPr>
          </a:lstStyle>
          <a:p>
            <a:fld id="{790D5F72-2831-49C3-8BE5-FB36F436E723}" type="slidenum">
              <a:rPr lang="en-US" altLang="zh-CN"/>
              <a:pPr/>
              <a:t>‹#›</a:t>
            </a:fld>
            <a:endParaRPr lang="en-US" altLang="zh-CN"/>
          </a:p>
        </p:txBody>
      </p:sp>
    </p:spTree>
    <p:extLst>
      <p:ext uri="{BB962C8B-B14F-4D97-AF65-F5344CB8AC3E}">
        <p14:creationId xmlns:p14="http://schemas.microsoft.com/office/powerpoint/2010/main" val="3206490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val="31186920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133DF5-60D0-4FA3-BFCA-39F678ACC372}"/>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F8A5C875-0362-47DD-A2D4-8E6255C16157}"/>
              </a:ext>
            </a:extLst>
          </p:cNvPr>
          <p:cNvSpPr>
            <a:spLocks noGrp="1"/>
          </p:cNvSpPr>
          <p:nvPr>
            <p:ph type="sldNum" sz="quarter" idx="11"/>
          </p:nvPr>
        </p:nvSpPr>
        <p:spPr/>
        <p:txBody>
          <a:bodyPr/>
          <a:lstStyle>
            <a:lvl1pPr>
              <a:defRPr/>
            </a:lvl1pPr>
          </a:lstStyle>
          <a:p>
            <a:fld id="{41C01800-797B-433A-90E7-DDDD732D8E82}" type="slidenum">
              <a:rPr lang="en-US" altLang="zh-CN"/>
              <a:pPr/>
              <a:t>‹#›</a:t>
            </a:fld>
            <a:endParaRPr lang="en-US" altLang="zh-CN"/>
          </a:p>
        </p:txBody>
      </p:sp>
    </p:spTree>
    <p:extLst>
      <p:ext uri="{BB962C8B-B14F-4D97-AF65-F5344CB8AC3E}">
        <p14:creationId xmlns:p14="http://schemas.microsoft.com/office/powerpoint/2010/main" val="234417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01E66-8274-4261-BECF-AB139BE3758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5CD5D54-0546-4BEC-8709-9E7C504514A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1086763-5BBA-4A5D-AA55-D0BD8764A74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015504B-3F23-405C-893C-13D43B20C642}"/>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BD09292-C5A4-40FD-9F32-9D4EA34D02C8}"/>
              </a:ext>
            </a:extLst>
          </p:cNvPr>
          <p:cNvSpPr>
            <a:spLocks noGrp="1"/>
          </p:cNvSpPr>
          <p:nvPr>
            <p:ph type="sldNum" sz="quarter" idx="11"/>
          </p:nvPr>
        </p:nvSpPr>
        <p:spPr/>
        <p:txBody>
          <a:bodyPr/>
          <a:lstStyle>
            <a:lvl1pPr>
              <a:defRPr/>
            </a:lvl1pPr>
          </a:lstStyle>
          <a:p>
            <a:fld id="{2B301E1E-786A-4307-A108-516429A9D3C8}" type="slidenum">
              <a:rPr lang="en-US" altLang="zh-CN"/>
              <a:pPr/>
              <a:t>‹#›</a:t>
            </a:fld>
            <a:endParaRPr lang="en-US" altLang="zh-CN"/>
          </a:p>
        </p:txBody>
      </p:sp>
    </p:spTree>
    <p:extLst>
      <p:ext uri="{BB962C8B-B14F-4D97-AF65-F5344CB8AC3E}">
        <p14:creationId xmlns:p14="http://schemas.microsoft.com/office/powerpoint/2010/main" val="1423133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FE59A-F67E-4495-A942-89FC1BFE1E1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A849150-A8BB-4407-B4DA-A2F5C26CE7D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8412D5-DD7B-488A-8150-1E8190D0DC3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63562E-3818-491F-B94D-583AAF37C233}"/>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DB64EC8-98FD-434D-8A02-402BFE141812}"/>
              </a:ext>
            </a:extLst>
          </p:cNvPr>
          <p:cNvSpPr>
            <a:spLocks noGrp="1"/>
          </p:cNvSpPr>
          <p:nvPr>
            <p:ph type="sldNum" sz="quarter" idx="11"/>
          </p:nvPr>
        </p:nvSpPr>
        <p:spPr/>
        <p:txBody>
          <a:bodyPr/>
          <a:lstStyle>
            <a:lvl1pPr>
              <a:defRPr/>
            </a:lvl1pPr>
          </a:lstStyle>
          <a:p>
            <a:fld id="{19C96C13-D560-454E-8214-721C93FA4B17}" type="slidenum">
              <a:rPr lang="en-US" altLang="zh-CN"/>
              <a:pPr/>
              <a:t>‹#›</a:t>
            </a:fld>
            <a:endParaRPr lang="en-US" altLang="zh-CN"/>
          </a:p>
        </p:txBody>
      </p:sp>
    </p:spTree>
    <p:extLst>
      <p:ext uri="{BB962C8B-B14F-4D97-AF65-F5344CB8AC3E}">
        <p14:creationId xmlns:p14="http://schemas.microsoft.com/office/powerpoint/2010/main" val="3993282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D421A-45DE-4883-B50C-AEE87486B9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2C61324-6961-4D56-AD0F-FC1B8F673F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081277-A2AF-4BF9-9A05-80292AAD50B8}"/>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5EA1558-DF1E-4AA4-BA77-BC67893ABE16}"/>
              </a:ext>
            </a:extLst>
          </p:cNvPr>
          <p:cNvSpPr>
            <a:spLocks noGrp="1"/>
          </p:cNvSpPr>
          <p:nvPr>
            <p:ph type="sldNum" sz="quarter" idx="11"/>
          </p:nvPr>
        </p:nvSpPr>
        <p:spPr/>
        <p:txBody>
          <a:bodyPr/>
          <a:lstStyle>
            <a:lvl1pPr>
              <a:defRPr/>
            </a:lvl1pPr>
          </a:lstStyle>
          <a:p>
            <a:fld id="{84EDFB5A-BD3C-49F1-B294-57F33EE60074}" type="slidenum">
              <a:rPr lang="en-US" altLang="zh-CN"/>
              <a:pPr/>
              <a:t>‹#›</a:t>
            </a:fld>
            <a:endParaRPr lang="en-US" altLang="zh-CN"/>
          </a:p>
        </p:txBody>
      </p:sp>
    </p:spTree>
    <p:extLst>
      <p:ext uri="{BB962C8B-B14F-4D97-AF65-F5344CB8AC3E}">
        <p14:creationId xmlns:p14="http://schemas.microsoft.com/office/powerpoint/2010/main" val="19414362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EFB9A1A-8664-4280-B459-647A7F887189}"/>
              </a:ext>
            </a:extLst>
          </p:cNvPr>
          <p:cNvSpPr>
            <a:spLocks noGrp="1"/>
          </p:cNvSpPr>
          <p:nvPr>
            <p:ph type="title" orient="vert"/>
          </p:nvPr>
        </p:nvSpPr>
        <p:spPr>
          <a:xfrm>
            <a:off x="6521450" y="100013"/>
            <a:ext cx="2058988" cy="61912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002F562-2EB6-43E1-9ABA-71525C3226DC}"/>
              </a:ext>
            </a:extLst>
          </p:cNvPr>
          <p:cNvSpPr>
            <a:spLocks noGrp="1"/>
          </p:cNvSpPr>
          <p:nvPr>
            <p:ph type="body" orient="vert" idx="1"/>
          </p:nvPr>
        </p:nvSpPr>
        <p:spPr>
          <a:xfrm>
            <a:off x="341313" y="100013"/>
            <a:ext cx="6027737" cy="61912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F4D253-31D6-4105-BDC1-B9036CAE5A73}"/>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26AA8CD7-A7A8-4187-B99C-864117FEE2F0}"/>
              </a:ext>
            </a:extLst>
          </p:cNvPr>
          <p:cNvSpPr>
            <a:spLocks noGrp="1"/>
          </p:cNvSpPr>
          <p:nvPr>
            <p:ph type="sldNum" sz="quarter" idx="11"/>
          </p:nvPr>
        </p:nvSpPr>
        <p:spPr/>
        <p:txBody>
          <a:bodyPr/>
          <a:lstStyle>
            <a:lvl1pPr>
              <a:defRPr/>
            </a:lvl1pPr>
          </a:lstStyle>
          <a:p>
            <a:fld id="{E61C140C-EDEA-4E76-B61B-79D69B1F1248}" type="slidenum">
              <a:rPr lang="en-US" altLang="zh-CN"/>
              <a:pPr/>
              <a:t>‹#›</a:t>
            </a:fld>
            <a:endParaRPr lang="en-US" altLang="zh-CN"/>
          </a:p>
        </p:txBody>
      </p:sp>
    </p:spTree>
    <p:extLst>
      <p:ext uri="{BB962C8B-B14F-4D97-AF65-F5344CB8AC3E}">
        <p14:creationId xmlns:p14="http://schemas.microsoft.com/office/powerpoint/2010/main" val="15471213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CF129-E701-481B-90F4-58E424FA192A}"/>
              </a:ext>
            </a:extLst>
          </p:cNvPr>
          <p:cNvSpPr>
            <a:spLocks noGrp="1"/>
          </p:cNvSpPr>
          <p:nvPr>
            <p:ph type="title"/>
          </p:nvPr>
        </p:nvSpPr>
        <p:spPr>
          <a:xfrm>
            <a:off x="341313" y="100013"/>
            <a:ext cx="8229600" cy="906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D3B410B-DC03-4A22-9B19-4D8E7BC2B670}"/>
              </a:ext>
            </a:extLst>
          </p:cNvPr>
          <p:cNvSpPr>
            <a:spLocks noGrp="1"/>
          </p:cNvSpPr>
          <p:nvPr>
            <p:ph type="body" sz="half" idx="1"/>
          </p:nvPr>
        </p:nvSpPr>
        <p:spPr>
          <a:xfrm>
            <a:off x="350838" y="1214438"/>
            <a:ext cx="4038600" cy="50768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9FD17D4-CA27-4337-9A02-D7C9B7149B4A}"/>
              </a:ext>
            </a:extLst>
          </p:cNvPr>
          <p:cNvSpPr>
            <a:spLocks noGrp="1"/>
          </p:cNvSpPr>
          <p:nvPr>
            <p:ph sz="quarter" idx="2"/>
          </p:nvPr>
        </p:nvSpPr>
        <p:spPr>
          <a:xfrm>
            <a:off x="4541838" y="1214438"/>
            <a:ext cx="4038600" cy="2462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88E605CB-18F4-4C2F-9321-2F5958FAE8AC}"/>
              </a:ext>
            </a:extLst>
          </p:cNvPr>
          <p:cNvSpPr>
            <a:spLocks noGrp="1"/>
          </p:cNvSpPr>
          <p:nvPr>
            <p:ph sz="quarter" idx="3"/>
          </p:nvPr>
        </p:nvSpPr>
        <p:spPr>
          <a:xfrm>
            <a:off x="4541838" y="3829050"/>
            <a:ext cx="4038600" cy="24622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A1288372-F739-43CB-9D03-6A2C28A61AA9}"/>
              </a:ext>
            </a:extLst>
          </p:cNvPr>
          <p:cNvSpPr>
            <a:spLocks noGrp="1"/>
          </p:cNvSpPr>
          <p:nvPr>
            <p:ph type="dt" sz="half" idx="10"/>
          </p:nvPr>
        </p:nvSpPr>
        <p:spPr>
          <a:xfrm>
            <a:off x="457200" y="6397625"/>
            <a:ext cx="2133600" cy="3238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E904841-C31F-437C-86C3-4FE7AED9925D}"/>
              </a:ext>
            </a:extLst>
          </p:cNvPr>
          <p:cNvSpPr>
            <a:spLocks noGrp="1"/>
          </p:cNvSpPr>
          <p:nvPr>
            <p:ph type="sldNum" sz="quarter" idx="11"/>
          </p:nvPr>
        </p:nvSpPr>
        <p:spPr>
          <a:xfrm>
            <a:off x="6553200" y="6397625"/>
            <a:ext cx="2133600" cy="323850"/>
          </a:xfrm>
        </p:spPr>
        <p:txBody>
          <a:bodyPr/>
          <a:lstStyle>
            <a:lvl1pPr>
              <a:defRPr/>
            </a:lvl1pPr>
          </a:lstStyle>
          <a:p>
            <a:fld id="{936987DE-865A-46A3-8403-C1EAAA59674A}" type="slidenum">
              <a:rPr lang="en-US" altLang="zh-CN"/>
              <a:pPr/>
              <a:t>‹#›</a:t>
            </a:fld>
            <a:endParaRPr lang="en-US" altLang="zh-CN"/>
          </a:p>
        </p:txBody>
      </p:sp>
    </p:spTree>
    <p:extLst>
      <p:ext uri="{BB962C8B-B14F-4D97-AF65-F5344CB8AC3E}">
        <p14:creationId xmlns:p14="http://schemas.microsoft.com/office/powerpoint/2010/main" val="14736086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EED10-4E59-4B44-A7B0-5414EB70DBDC}"/>
              </a:ext>
            </a:extLst>
          </p:cNvPr>
          <p:cNvSpPr>
            <a:spLocks noGrp="1"/>
          </p:cNvSpPr>
          <p:nvPr>
            <p:ph type="title"/>
          </p:nvPr>
        </p:nvSpPr>
        <p:spPr>
          <a:xfrm>
            <a:off x="341313" y="100013"/>
            <a:ext cx="8229600" cy="9064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AFF80-C0EE-4FD1-987E-52F267DF2141}"/>
              </a:ext>
            </a:extLst>
          </p:cNvPr>
          <p:cNvSpPr>
            <a:spLocks noGrp="1"/>
          </p:cNvSpPr>
          <p:nvPr>
            <p:ph type="body" sz="half" idx="1"/>
          </p:nvPr>
        </p:nvSpPr>
        <p:spPr>
          <a:xfrm>
            <a:off x="350838" y="1214438"/>
            <a:ext cx="4038600" cy="50768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D17CF70-59BA-4F94-BEA0-2A297D20B2F2}"/>
              </a:ext>
            </a:extLst>
          </p:cNvPr>
          <p:cNvSpPr>
            <a:spLocks noGrp="1"/>
          </p:cNvSpPr>
          <p:nvPr>
            <p:ph sz="half" idx="2"/>
          </p:nvPr>
        </p:nvSpPr>
        <p:spPr>
          <a:xfrm>
            <a:off x="4541838" y="1214438"/>
            <a:ext cx="4038600" cy="50768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816B990-0805-400A-806D-E14A09B8E11A}"/>
              </a:ext>
            </a:extLst>
          </p:cNvPr>
          <p:cNvSpPr>
            <a:spLocks noGrp="1"/>
          </p:cNvSpPr>
          <p:nvPr>
            <p:ph type="dt" sz="half" idx="10"/>
          </p:nvPr>
        </p:nvSpPr>
        <p:spPr>
          <a:xfrm>
            <a:off x="457200" y="6397625"/>
            <a:ext cx="2133600" cy="32385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AF855B5-3D39-4735-BAEB-7969926AF6C0}"/>
              </a:ext>
            </a:extLst>
          </p:cNvPr>
          <p:cNvSpPr>
            <a:spLocks noGrp="1"/>
          </p:cNvSpPr>
          <p:nvPr>
            <p:ph type="sldNum" sz="quarter" idx="11"/>
          </p:nvPr>
        </p:nvSpPr>
        <p:spPr>
          <a:xfrm>
            <a:off x="6553200" y="6397625"/>
            <a:ext cx="2133600" cy="323850"/>
          </a:xfrm>
        </p:spPr>
        <p:txBody>
          <a:bodyPr/>
          <a:lstStyle>
            <a:lvl1pPr>
              <a:defRPr/>
            </a:lvl1pPr>
          </a:lstStyle>
          <a:p>
            <a:fld id="{B9F9F57C-FF76-411B-9559-F705C852090F}" type="slidenum">
              <a:rPr lang="en-US" altLang="zh-CN"/>
              <a:pPr/>
              <a:t>‹#›</a:t>
            </a:fld>
            <a:endParaRPr lang="en-US" altLang="zh-CN"/>
          </a:p>
        </p:txBody>
      </p:sp>
    </p:spTree>
    <p:extLst>
      <p:ext uri="{BB962C8B-B14F-4D97-AF65-F5344CB8AC3E}">
        <p14:creationId xmlns:p14="http://schemas.microsoft.com/office/powerpoint/2010/main" val="15173088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88EA65-BBF7-4FFE-B87E-8B43E50140CF}"/>
              </a:ext>
            </a:extLst>
          </p:cNvPr>
          <p:cNvSpPr>
            <a:spLocks noGrp="1"/>
          </p:cNvSpPr>
          <p:nvPr>
            <p:ph type="title"/>
          </p:nvPr>
        </p:nvSpPr>
        <p:spPr>
          <a:xfrm>
            <a:off x="341313" y="100013"/>
            <a:ext cx="8229600" cy="906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5BFE13-B617-4AEB-83B3-BE0AD60AC79E}"/>
              </a:ext>
            </a:extLst>
          </p:cNvPr>
          <p:cNvSpPr>
            <a:spLocks noGrp="1"/>
          </p:cNvSpPr>
          <p:nvPr>
            <p:ph sz="quarter" idx="1"/>
          </p:nvPr>
        </p:nvSpPr>
        <p:spPr>
          <a:xfrm>
            <a:off x="350838" y="1214438"/>
            <a:ext cx="4038600" cy="2462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5E6AD0-8D83-410E-A3A6-1391BD48DD48}"/>
              </a:ext>
            </a:extLst>
          </p:cNvPr>
          <p:cNvSpPr>
            <a:spLocks noGrp="1"/>
          </p:cNvSpPr>
          <p:nvPr>
            <p:ph sz="quarter" idx="2"/>
          </p:nvPr>
        </p:nvSpPr>
        <p:spPr>
          <a:xfrm>
            <a:off x="4541838" y="1214438"/>
            <a:ext cx="4038600" cy="2462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CC6495-7766-4510-B9CE-433BF253D510}"/>
              </a:ext>
            </a:extLst>
          </p:cNvPr>
          <p:cNvSpPr>
            <a:spLocks noGrp="1"/>
          </p:cNvSpPr>
          <p:nvPr>
            <p:ph type="body" sz="half" idx="3"/>
          </p:nvPr>
        </p:nvSpPr>
        <p:spPr>
          <a:xfrm>
            <a:off x="350838" y="3829050"/>
            <a:ext cx="8229600" cy="24622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B4CB2557-4193-4F92-A456-8B25EAC58A3C}"/>
              </a:ext>
            </a:extLst>
          </p:cNvPr>
          <p:cNvSpPr>
            <a:spLocks noGrp="1"/>
          </p:cNvSpPr>
          <p:nvPr>
            <p:ph type="dt" sz="half" idx="10"/>
          </p:nvPr>
        </p:nvSpPr>
        <p:spPr>
          <a:xfrm>
            <a:off x="457200" y="6397625"/>
            <a:ext cx="2133600" cy="32385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524235F-0E1A-4063-A764-3F721588BE61}"/>
              </a:ext>
            </a:extLst>
          </p:cNvPr>
          <p:cNvSpPr>
            <a:spLocks noGrp="1"/>
          </p:cNvSpPr>
          <p:nvPr>
            <p:ph type="sldNum" sz="quarter" idx="11"/>
          </p:nvPr>
        </p:nvSpPr>
        <p:spPr>
          <a:xfrm>
            <a:off x="6553200" y="6397625"/>
            <a:ext cx="2133600" cy="323850"/>
          </a:xfrm>
        </p:spPr>
        <p:txBody>
          <a:bodyPr/>
          <a:lstStyle>
            <a:lvl1pPr>
              <a:defRPr/>
            </a:lvl1pPr>
          </a:lstStyle>
          <a:p>
            <a:fld id="{26B8ABB2-ADF7-4AE5-9AA6-AAECB61F21D2}" type="slidenum">
              <a:rPr lang="en-US" altLang="zh-CN"/>
              <a:pPr/>
              <a:t>‹#›</a:t>
            </a:fld>
            <a:endParaRPr lang="en-US" altLang="zh-CN"/>
          </a:p>
        </p:txBody>
      </p:sp>
    </p:spTree>
    <p:extLst>
      <p:ext uri="{BB962C8B-B14F-4D97-AF65-F5344CB8AC3E}">
        <p14:creationId xmlns:p14="http://schemas.microsoft.com/office/powerpoint/2010/main" val="18509034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C4CFF-B0F3-4240-B31D-D09313300B46}"/>
              </a:ext>
            </a:extLst>
          </p:cNvPr>
          <p:cNvSpPr>
            <a:spLocks noGrp="1"/>
          </p:cNvSpPr>
          <p:nvPr>
            <p:ph type="title" sz="quarter"/>
          </p:nvPr>
        </p:nvSpPr>
        <p:spPr>
          <a:xfrm>
            <a:off x="341313" y="100013"/>
            <a:ext cx="8229600" cy="9064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052461-8C12-4E8C-B1AC-033DFC76F662}"/>
              </a:ext>
            </a:extLst>
          </p:cNvPr>
          <p:cNvSpPr>
            <a:spLocks noGrp="1"/>
          </p:cNvSpPr>
          <p:nvPr>
            <p:ph sz="quarter" idx="1"/>
          </p:nvPr>
        </p:nvSpPr>
        <p:spPr>
          <a:xfrm>
            <a:off x="350838" y="1214438"/>
            <a:ext cx="4038600" cy="2462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D7F456-4D82-4BFB-BF21-C6E268A5E3C8}"/>
              </a:ext>
            </a:extLst>
          </p:cNvPr>
          <p:cNvSpPr>
            <a:spLocks noGrp="1"/>
          </p:cNvSpPr>
          <p:nvPr>
            <p:ph sz="quarter" idx="2"/>
          </p:nvPr>
        </p:nvSpPr>
        <p:spPr>
          <a:xfrm>
            <a:off x="4541838" y="1214438"/>
            <a:ext cx="4038600" cy="2462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87765CDD-5D61-47B3-806B-1939E5EEA286}"/>
              </a:ext>
            </a:extLst>
          </p:cNvPr>
          <p:cNvSpPr>
            <a:spLocks noGrp="1"/>
          </p:cNvSpPr>
          <p:nvPr>
            <p:ph sz="quarter" idx="3"/>
          </p:nvPr>
        </p:nvSpPr>
        <p:spPr>
          <a:xfrm>
            <a:off x="350838" y="3829050"/>
            <a:ext cx="4038600" cy="24622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a:extLst>
              <a:ext uri="{FF2B5EF4-FFF2-40B4-BE49-F238E27FC236}">
                <a16:creationId xmlns:a16="http://schemas.microsoft.com/office/drawing/2014/main" id="{148F2849-6980-4AF0-9819-EAEA682E52E6}"/>
              </a:ext>
            </a:extLst>
          </p:cNvPr>
          <p:cNvSpPr>
            <a:spLocks noGrp="1"/>
          </p:cNvSpPr>
          <p:nvPr>
            <p:ph sz="quarter" idx="4"/>
          </p:nvPr>
        </p:nvSpPr>
        <p:spPr>
          <a:xfrm>
            <a:off x="4541838" y="3829050"/>
            <a:ext cx="4038600" cy="24622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02BC022-A63B-468C-9165-26D8B98AAB16}"/>
              </a:ext>
            </a:extLst>
          </p:cNvPr>
          <p:cNvSpPr>
            <a:spLocks noGrp="1"/>
          </p:cNvSpPr>
          <p:nvPr>
            <p:ph type="dt" sz="half" idx="10"/>
          </p:nvPr>
        </p:nvSpPr>
        <p:spPr>
          <a:xfrm>
            <a:off x="457200" y="6397625"/>
            <a:ext cx="2133600" cy="3238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DF1637AA-D7A2-495D-BCFF-08554B275343}"/>
              </a:ext>
            </a:extLst>
          </p:cNvPr>
          <p:cNvSpPr>
            <a:spLocks noGrp="1"/>
          </p:cNvSpPr>
          <p:nvPr>
            <p:ph type="sldNum" sz="quarter" idx="11"/>
          </p:nvPr>
        </p:nvSpPr>
        <p:spPr>
          <a:xfrm>
            <a:off x="6553200" y="6397625"/>
            <a:ext cx="2133600" cy="323850"/>
          </a:xfrm>
        </p:spPr>
        <p:txBody>
          <a:bodyPr/>
          <a:lstStyle>
            <a:lvl1pPr>
              <a:defRPr/>
            </a:lvl1pPr>
          </a:lstStyle>
          <a:p>
            <a:fld id="{797979FB-A5A8-4E74-8299-2480D0D4FACB}" type="slidenum">
              <a:rPr lang="en-US" altLang="zh-CN"/>
              <a:pPr/>
              <a:t>‹#›</a:t>
            </a:fld>
            <a:endParaRPr lang="en-US" altLang="zh-CN"/>
          </a:p>
        </p:txBody>
      </p:sp>
    </p:spTree>
    <p:extLst>
      <p:ext uri="{BB962C8B-B14F-4D97-AF65-F5344CB8AC3E}">
        <p14:creationId xmlns:p14="http://schemas.microsoft.com/office/powerpoint/2010/main" val="47822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7"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5CB647-9E14-490E-BC40-23343A7CC280}"/>
              </a:ext>
            </a:extLst>
          </p:cNvPr>
          <p:cNvSpPr>
            <a:spLocks noGrp="1" noChangeArrowheads="1"/>
          </p:cNvSpPr>
          <p:nvPr>
            <p:ph type="title"/>
          </p:nvPr>
        </p:nvSpPr>
        <p:spPr bwMode="auto">
          <a:xfrm>
            <a:off x="341313" y="100013"/>
            <a:ext cx="8229600" cy="90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42F738E5-E0D2-47F9-9E8D-6FA771B1E976}"/>
              </a:ext>
            </a:extLst>
          </p:cNvPr>
          <p:cNvSpPr>
            <a:spLocks noGrp="1" noChangeArrowheads="1"/>
          </p:cNvSpPr>
          <p:nvPr>
            <p:ph type="body" idx="1"/>
          </p:nvPr>
        </p:nvSpPr>
        <p:spPr bwMode="auto">
          <a:xfrm>
            <a:off x="350838" y="1214438"/>
            <a:ext cx="822960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1E113BEF-DEF7-4827-A4DD-EC5A0F135231}"/>
              </a:ext>
            </a:extLst>
          </p:cNvPr>
          <p:cNvSpPr>
            <a:spLocks noGrp="1" noChangeArrowheads="1"/>
          </p:cNvSpPr>
          <p:nvPr>
            <p:ph type="dt" sz="half" idx="2"/>
          </p:nvPr>
        </p:nvSpPr>
        <p:spPr bwMode="auto">
          <a:xfrm>
            <a:off x="457200" y="6397625"/>
            <a:ext cx="21336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30" name="Rectangle 6">
            <a:extLst>
              <a:ext uri="{FF2B5EF4-FFF2-40B4-BE49-F238E27FC236}">
                <a16:creationId xmlns:a16="http://schemas.microsoft.com/office/drawing/2014/main" id="{33DDF896-3141-4D9D-968B-71600321E118}"/>
              </a:ext>
            </a:extLst>
          </p:cNvPr>
          <p:cNvSpPr>
            <a:spLocks noGrp="1" noChangeArrowheads="1"/>
          </p:cNvSpPr>
          <p:nvPr>
            <p:ph type="sldNum" sz="quarter" idx="4"/>
          </p:nvPr>
        </p:nvSpPr>
        <p:spPr bwMode="auto">
          <a:xfrm>
            <a:off x="6553200" y="6397625"/>
            <a:ext cx="21336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E6D6EC1B-C7A5-49EC-BD0A-164C55F9F19B}" type="slidenum">
              <a:rPr lang="en-US" altLang="zh-CN"/>
              <a:pPr/>
              <a:t>‹#›</a:t>
            </a:fld>
            <a:endParaRPr lang="en-US" altLang="zh-CN"/>
          </a:p>
        </p:txBody>
      </p:sp>
      <p:sp>
        <p:nvSpPr>
          <p:cNvPr id="1035" name="AutoShape 11">
            <a:extLst>
              <a:ext uri="{FF2B5EF4-FFF2-40B4-BE49-F238E27FC236}">
                <a16:creationId xmlns:a16="http://schemas.microsoft.com/office/drawing/2014/main" id="{D639D905-6AF2-42AF-954F-77B033C1DBBE}"/>
              </a:ext>
            </a:extLst>
          </p:cNvPr>
          <p:cNvSpPr>
            <a:spLocks noChangeArrowheads="1"/>
          </p:cNvSpPr>
          <p:nvPr userDrawn="1"/>
        </p:nvSpPr>
        <p:spPr bwMode="auto">
          <a:xfrm>
            <a:off x="327025" y="989013"/>
            <a:ext cx="8237538" cy="176212"/>
          </a:xfrm>
          <a:prstGeom prst="roundRect">
            <a:avLst>
              <a:gd name="adj" fmla="val 16667"/>
            </a:avLst>
          </a:prstGeom>
          <a:gradFill rotWithShape="1">
            <a:gsLst>
              <a:gs pos="0">
                <a:schemeClr val="bg1"/>
              </a:gs>
              <a:gs pos="50000">
                <a:schemeClr val="tx2"/>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2792385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hdr="0" ftr="0" dt="0"/>
  <p:txStyles>
    <p:titleStyle>
      <a:lvl1pPr algn="ctr" rtl="0" fontAlgn="base">
        <a:spcBef>
          <a:spcPct val="0"/>
        </a:spcBef>
        <a:spcAft>
          <a:spcPct val="0"/>
        </a:spcAft>
        <a:defRPr sz="4000" kern="1200">
          <a:solidFill>
            <a:schemeClr val="tx2"/>
          </a:solidFill>
          <a:latin typeface="+mj-lt"/>
          <a:ea typeface="+mj-ea"/>
          <a:cs typeface="+mj-cs"/>
        </a:defRPr>
      </a:lvl1pPr>
      <a:lvl2pPr algn="ctr" rtl="0" fontAlgn="base">
        <a:spcBef>
          <a:spcPct val="0"/>
        </a:spcBef>
        <a:spcAft>
          <a:spcPct val="0"/>
        </a:spcAft>
        <a:defRPr sz="4000">
          <a:solidFill>
            <a:schemeClr val="tx2"/>
          </a:solidFill>
          <a:latin typeface="Arial" panose="020B0604020202020204" pitchFamily="34" charset="0"/>
        </a:defRPr>
      </a:lvl2pPr>
      <a:lvl3pPr algn="ctr" rtl="0" fontAlgn="base">
        <a:spcBef>
          <a:spcPct val="0"/>
        </a:spcBef>
        <a:spcAft>
          <a:spcPct val="0"/>
        </a:spcAft>
        <a:defRPr sz="4000">
          <a:solidFill>
            <a:schemeClr val="tx2"/>
          </a:solidFill>
          <a:latin typeface="Arial" panose="020B0604020202020204" pitchFamily="34" charset="0"/>
        </a:defRPr>
      </a:lvl3pPr>
      <a:lvl4pPr algn="ctr" rtl="0" fontAlgn="base">
        <a:spcBef>
          <a:spcPct val="0"/>
        </a:spcBef>
        <a:spcAft>
          <a:spcPct val="0"/>
        </a:spcAft>
        <a:defRPr sz="4000">
          <a:solidFill>
            <a:schemeClr val="tx2"/>
          </a:solidFill>
          <a:latin typeface="Arial" panose="020B0604020202020204" pitchFamily="34" charset="0"/>
        </a:defRPr>
      </a:lvl4pPr>
      <a:lvl5pPr algn="ctr" rtl="0" fontAlgn="base">
        <a:spcBef>
          <a:spcPct val="0"/>
        </a:spcBef>
        <a:spcAft>
          <a:spcPct val="0"/>
        </a:spcAft>
        <a:defRPr sz="4000">
          <a:solidFill>
            <a:schemeClr val="tx2"/>
          </a:solidFill>
          <a:latin typeface="Arial" panose="020B0604020202020204" pitchFamily="34" charset="0"/>
        </a:defRPr>
      </a:lvl5pPr>
      <a:lvl6pPr marL="457200" algn="ctr" rtl="0" fontAlgn="base">
        <a:spcBef>
          <a:spcPct val="0"/>
        </a:spcBef>
        <a:spcAft>
          <a:spcPct val="0"/>
        </a:spcAft>
        <a:defRPr sz="4000">
          <a:solidFill>
            <a:schemeClr val="tx2"/>
          </a:solidFill>
          <a:latin typeface="Arial" panose="020B0604020202020204" pitchFamily="34" charset="0"/>
        </a:defRPr>
      </a:lvl6pPr>
      <a:lvl7pPr marL="914400" algn="ctr" rtl="0" fontAlgn="base">
        <a:spcBef>
          <a:spcPct val="0"/>
        </a:spcBef>
        <a:spcAft>
          <a:spcPct val="0"/>
        </a:spcAft>
        <a:defRPr sz="4000">
          <a:solidFill>
            <a:schemeClr val="tx2"/>
          </a:solidFill>
          <a:latin typeface="Arial" panose="020B0604020202020204" pitchFamily="34" charset="0"/>
        </a:defRPr>
      </a:lvl7pPr>
      <a:lvl8pPr marL="1371600" algn="ctr" rtl="0" fontAlgn="base">
        <a:spcBef>
          <a:spcPct val="0"/>
        </a:spcBef>
        <a:spcAft>
          <a:spcPct val="0"/>
        </a:spcAft>
        <a:defRPr sz="4000">
          <a:solidFill>
            <a:schemeClr val="tx2"/>
          </a:solidFill>
          <a:latin typeface="Arial" panose="020B0604020202020204" pitchFamily="34" charset="0"/>
        </a:defRPr>
      </a:lvl8pPr>
      <a:lvl9pPr marL="1828800" algn="ctr" rtl="0" fontAlgn="base">
        <a:spcBef>
          <a:spcPct val="0"/>
        </a:spcBef>
        <a:spcAft>
          <a:spcPct val="0"/>
        </a:spcAft>
        <a:defRPr sz="40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2800" kern="1200">
          <a:solidFill>
            <a:schemeClr val="accent2"/>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accent2"/>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1.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slide" Target="slide31.xml"/><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9.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8.w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5.wmf"/><Relationship Id="rId3" Type="http://schemas.openxmlformats.org/officeDocument/2006/relationships/notesSlide" Target="../notesSlides/notesSlide20.xml"/><Relationship Id="rId7" Type="http://schemas.openxmlformats.org/officeDocument/2006/relationships/image" Target="../media/image12.wmf"/><Relationship Id="rId12"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14.wmf"/><Relationship Id="rId5" Type="http://schemas.openxmlformats.org/officeDocument/2006/relationships/image" Target="../media/image11.wmf"/><Relationship Id="rId15" Type="http://schemas.openxmlformats.org/officeDocument/2006/relationships/image" Target="../media/image16.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3.wmf"/><Relationship Id="rId14"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7.wmf"/><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4.wmf"/></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13.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7.wmf"/><Relationship Id="rId4" Type="http://schemas.openxmlformats.org/officeDocument/2006/relationships/oleObject" Target="../embeddings/oleObject14.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1.wmf"/><Relationship Id="rId4" Type="http://schemas.openxmlformats.org/officeDocument/2006/relationships/oleObject" Target="../embeddings/oleObject15.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46.wmf"/><Relationship Id="rId3" Type="http://schemas.openxmlformats.org/officeDocument/2006/relationships/notesSlide" Target="../notesSlides/notesSlide42.xml"/><Relationship Id="rId7" Type="http://schemas.openxmlformats.org/officeDocument/2006/relationships/image" Target="../media/image43.wmf"/><Relationship Id="rId12"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oleObject" Target="../embeddings/oleObject17.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44.w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51.wmf"/><Relationship Id="rId18" Type="http://schemas.openxmlformats.org/officeDocument/2006/relationships/oleObject" Target="../embeddings/oleObject28.bin"/><Relationship Id="rId26" Type="http://schemas.openxmlformats.org/officeDocument/2006/relationships/oleObject" Target="../embeddings/oleObject32.bin"/><Relationship Id="rId3" Type="http://schemas.openxmlformats.org/officeDocument/2006/relationships/notesSlide" Target="../notesSlides/notesSlide43.xml"/><Relationship Id="rId21" Type="http://schemas.openxmlformats.org/officeDocument/2006/relationships/image" Target="../media/image55.wmf"/><Relationship Id="rId7" Type="http://schemas.openxmlformats.org/officeDocument/2006/relationships/image" Target="../media/image48.wmf"/><Relationship Id="rId12" Type="http://schemas.openxmlformats.org/officeDocument/2006/relationships/oleObject" Target="../embeddings/oleObject25.bin"/><Relationship Id="rId17" Type="http://schemas.openxmlformats.org/officeDocument/2006/relationships/image" Target="../media/image53.wmf"/><Relationship Id="rId25" Type="http://schemas.openxmlformats.org/officeDocument/2006/relationships/image" Target="../media/image57.wmf"/><Relationship Id="rId2" Type="http://schemas.openxmlformats.org/officeDocument/2006/relationships/slideLayout" Target="../slideLayouts/slideLayout12.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11.vml"/><Relationship Id="rId6" Type="http://schemas.openxmlformats.org/officeDocument/2006/relationships/oleObject" Target="../embeddings/oleObject22.bin"/><Relationship Id="rId11" Type="http://schemas.openxmlformats.org/officeDocument/2006/relationships/image" Target="../media/image50.wmf"/><Relationship Id="rId24" Type="http://schemas.openxmlformats.org/officeDocument/2006/relationships/oleObject" Target="../embeddings/oleObject31.bin"/><Relationship Id="rId5" Type="http://schemas.openxmlformats.org/officeDocument/2006/relationships/image" Target="../media/image47.wmf"/><Relationship Id="rId15" Type="http://schemas.openxmlformats.org/officeDocument/2006/relationships/image" Target="../media/image52.wmf"/><Relationship Id="rId23" Type="http://schemas.openxmlformats.org/officeDocument/2006/relationships/image" Target="../media/image56.wmf"/><Relationship Id="rId10" Type="http://schemas.openxmlformats.org/officeDocument/2006/relationships/oleObject" Target="../embeddings/oleObject24.bin"/><Relationship Id="rId19" Type="http://schemas.openxmlformats.org/officeDocument/2006/relationships/image" Target="../media/image54.wmf"/><Relationship Id="rId4" Type="http://schemas.openxmlformats.org/officeDocument/2006/relationships/oleObject" Target="../embeddings/oleObject21.bin"/><Relationship Id="rId9" Type="http://schemas.openxmlformats.org/officeDocument/2006/relationships/image" Target="../media/image49.wmf"/><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image" Target="../media/image58.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4800" b="1" dirty="0">
                <a:solidFill>
                  <a:srgbClr val="0000CC"/>
                </a:solidFill>
              </a:rPr>
              <a:t>算法设计与分析</a:t>
            </a:r>
            <a:endParaRPr lang="zh-CN" altLang="en-US" sz="4800" dirty="0"/>
          </a:p>
        </p:txBody>
      </p:sp>
      <p:sp>
        <p:nvSpPr>
          <p:cNvPr id="3" name="副标题 2"/>
          <p:cNvSpPr>
            <a:spLocks noGrp="1"/>
          </p:cNvSpPr>
          <p:nvPr>
            <p:ph type="subTitle" idx="1"/>
          </p:nvPr>
        </p:nvSpPr>
        <p:spPr>
          <a:xfrm>
            <a:off x="1371600" y="3886200"/>
            <a:ext cx="7010400" cy="2667000"/>
          </a:xfrm>
        </p:spPr>
        <p:txBody>
          <a:bodyPr/>
          <a:lstStyle/>
          <a:p>
            <a:r>
              <a:rPr lang="zh-CN" altLang="en-US" sz="4000" b="1" dirty="0">
                <a:solidFill>
                  <a:srgbClr val="0000CC"/>
                </a:solidFill>
              </a:rPr>
              <a:t>分治策略</a:t>
            </a:r>
            <a:endParaRPr lang="en-US" altLang="zh-CN" sz="4000" b="1" dirty="0">
              <a:solidFill>
                <a:srgbClr val="0000CC"/>
              </a:solidFill>
            </a:endParaRPr>
          </a:p>
        </p:txBody>
      </p:sp>
    </p:spTree>
    <p:extLst>
      <p:ext uri="{BB962C8B-B14F-4D97-AF65-F5344CB8AC3E}">
        <p14:creationId xmlns:p14="http://schemas.microsoft.com/office/powerpoint/2010/main" val="808809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6"/>
          <p:cNvSpPr>
            <a:spLocks noGrp="1" noChangeArrowheads="1"/>
          </p:cNvSpPr>
          <p:nvPr>
            <p:ph type="body" idx="1"/>
          </p:nvPr>
        </p:nvSpPr>
        <p:spPr>
          <a:xfrm>
            <a:off x="533400" y="1524000"/>
            <a:ext cx="8077200" cy="1722437"/>
          </a:xfrm>
        </p:spPr>
        <p:txBody>
          <a:bodyPr/>
          <a:lstStyle/>
          <a:p>
            <a:r>
              <a:rPr lang="zh-CN" altLang="en-US" sz="2400" b="1" dirty="0"/>
              <a:t>用</a:t>
            </a:r>
            <a:r>
              <a:rPr lang="zh-CN" altLang="en-US" sz="2400" b="1" dirty="0">
                <a:solidFill>
                  <a:srgbClr val="FF0000"/>
                </a:solidFill>
              </a:rPr>
              <a:t>递归式</a:t>
            </a:r>
            <a:r>
              <a:rPr lang="zh-CN" altLang="en-US" sz="2400" b="1" dirty="0"/>
              <a:t>分析分治算法的运行时间。</a:t>
            </a:r>
            <a:endParaRPr lang="en-US" sz="2400" b="1" dirty="0"/>
          </a:p>
          <a:p>
            <a:r>
              <a:rPr lang="zh-CN" altLang="en-US" sz="2400" b="1" dirty="0"/>
              <a:t>一个</a:t>
            </a:r>
            <a:r>
              <a:rPr lang="zh-CN" altLang="en-US" sz="2400" b="1" dirty="0">
                <a:solidFill>
                  <a:srgbClr val="FF0000"/>
                </a:solidFill>
              </a:rPr>
              <a:t>递归式</a:t>
            </a:r>
            <a:r>
              <a:rPr lang="zh-CN" altLang="en-US" sz="2400" b="1" dirty="0"/>
              <a:t>是一个函数，它由一个或多个</a:t>
            </a:r>
            <a:r>
              <a:rPr lang="zh-CN" altLang="en-US" sz="2400" b="1" dirty="0">
                <a:solidFill>
                  <a:srgbClr val="FF0000"/>
                </a:solidFill>
              </a:rPr>
              <a:t>基本情况（</a:t>
            </a:r>
            <a:r>
              <a:rPr lang="en-US" altLang="zh-CN" sz="2400" b="1" dirty="0">
                <a:solidFill>
                  <a:srgbClr val="FF0000"/>
                </a:solidFill>
              </a:rPr>
              <a:t>base case</a:t>
            </a:r>
            <a:r>
              <a:rPr lang="zh-CN" altLang="en-US" sz="2400" b="1" dirty="0">
                <a:solidFill>
                  <a:srgbClr val="FF0000"/>
                </a:solidFill>
              </a:rPr>
              <a:t>）</a:t>
            </a:r>
            <a:r>
              <a:rPr lang="zh-CN" altLang="en-US" sz="2400" b="1" dirty="0"/>
              <a:t>，它自身，以及小参数组成。</a:t>
            </a:r>
            <a:endParaRPr lang="en-US" sz="2400" b="1" dirty="0"/>
          </a:p>
          <a:p>
            <a:r>
              <a:rPr lang="zh-CN" altLang="en-US" sz="2400" b="1" dirty="0"/>
              <a:t>递归式的解可以用来近似算法的运行时间。</a:t>
            </a:r>
            <a:endParaRPr lang="en-US" sz="2400" b="1" dirty="0"/>
          </a:p>
        </p:txBody>
      </p:sp>
      <p:sp>
        <p:nvSpPr>
          <p:cNvPr id="5" name="Rectangle 2"/>
          <p:cNvSpPr>
            <a:spLocks noGrp="1" noChangeArrowheads="1"/>
          </p:cNvSpPr>
          <p:nvPr>
            <p:ph type="title" idx="4294967295"/>
          </p:nvPr>
        </p:nvSpPr>
        <p:spPr>
          <a:xfrm>
            <a:off x="304800" y="381000"/>
            <a:ext cx="8458200" cy="838200"/>
          </a:xfrm>
        </p:spPr>
        <p:txBody>
          <a:bodyPr/>
          <a:lstStyle/>
          <a:p>
            <a:r>
              <a:rPr lang="zh-CN" altLang="en-US" sz="3500" b="1" dirty="0">
                <a:solidFill>
                  <a:srgbClr val="0000CC"/>
                </a:solidFill>
              </a:rPr>
              <a:t>分治算法的效率分析</a:t>
            </a:r>
            <a:endParaRPr lang="en-US" sz="3500" b="1" dirty="0">
              <a:solidFill>
                <a:srgbClr val="0000CC"/>
              </a:solidFill>
            </a:endParaRPr>
          </a:p>
        </p:txBody>
      </p:sp>
      <p:sp>
        <p:nvSpPr>
          <p:cNvPr id="6" name="Text Box 15"/>
          <p:cNvSpPr txBox="1">
            <a:spLocks noChangeArrowheads="1"/>
          </p:cNvSpPr>
          <p:nvPr/>
        </p:nvSpPr>
        <p:spPr bwMode="auto">
          <a:xfrm>
            <a:off x="-31830" y="3534178"/>
            <a:ext cx="488306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lvl="1"/>
            <a:r>
              <a:rPr lang="zh-CN" altLang="en-US" sz="2800" dirty="0">
                <a:solidFill>
                  <a:schemeClr val="tx1"/>
                </a:solidFill>
                <a:sym typeface="Symbol" pitchFamily="18" charset="2"/>
              </a:rPr>
              <a:t>例子：求</a:t>
            </a:r>
            <a:r>
              <a:rPr lang="en-US" altLang="zh-CN" sz="2800" dirty="0">
                <a:solidFill>
                  <a:schemeClr val="tx1"/>
                </a:solidFill>
                <a:sym typeface="Symbol" pitchFamily="18" charset="2"/>
              </a:rPr>
              <a:t>n</a:t>
            </a:r>
            <a:r>
              <a:rPr lang="zh-CN" altLang="en-US" sz="2800" dirty="0">
                <a:solidFill>
                  <a:schemeClr val="tx1"/>
                </a:solidFill>
                <a:sym typeface="Symbol" pitchFamily="18" charset="2"/>
              </a:rPr>
              <a:t>！</a:t>
            </a:r>
            <a:endParaRPr lang="en-US" sz="2800" dirty="0">
              <a:solidFill>
                <a:schemeClr val="tx1"/>
              </a:solidFill>
              <a:sym typeface="Symbol" pitchFamily="18" charset="2"/>
            </a:endParaRPr>
          </a:p>
          <a:p>
            <a:pPr lvl="1"/>
            <a:r>
              <a:rPr lang="en-US" sz="2800" dirty="0" err="1">
                <a:solidFill>
                  <a:schemeClr val="tx1"/>
                </a:solidFill>
                <a:sym typeface="Symbol" pitchFamily="18" charset="2"/>
              </a:rPr>
              <a:t>int</a:t>
            </a:r>
            <a:r>
              <a:rPr lang="en-US" sz="2800" dirty="0">
                <a:solidFill>
                  <a:schemeClr val="tx1"/>
                </a:solidFill>
                <a:sym typeface="Symbol" pitchFamily="18" charset="2"/>
              </a:rPr>
              <a:t> fact(</a:t>
            </a:r>
            <a:r>
              <a:rPr lang="en-US" sz="2800" dirty="0" err="1">
                <a:solidFill>
                  <a:schemeClr val="tx1"/>
                </a:solidFill>
                <a:sym typeface="Symbol" pitchFamily="18" charset="2"/>
              </a:rPr>
              <a:t>int</a:t>
            </a:r>
            <a:r>
              <a:rPr lang="en-US" sz="2800" dirty="0">
                <a:solidFill>
                  <a:schemeClr val="tx1"/>
                </a:solidFill>
                <a:sym typeface="Symbol" pitchFamily="18" charset="2"/>
              </a:rPr>
              <a:t> n) {</a:t>
            </a:r>
          </a:p>
          <a:p>
            <a:pPr lvl="1"/>
            <a:r>
              <a:rPr lang="en-US" sz="2800" dirty="0">
                <a:solidFill>
                  <a:schemeClr val="tx1"/>
                </a:solidFill>
                <a:sym typeface="Symbol" pitchFamily="18" charset="2"/>
              </a:rPr>
              <a:t>	if (n&lt;=1) return 1;</a:t>
            </a:r>
            <a:br>
              <a:rPr lang="en-US" sz="2800" dirty="0">
                <a:solidFill>
                  <a:schemeClr val="tx1"/>
                </a:solidFill>
                <a:sym typeface="Symbol" pitchFamily="18" charset="2"/>
              </a:rPr>
            </a:br>
            <a:r>
              <a:rPr lang="en-US" sz="2800" dirty="0">
                <a:solidFill>
                  <a:schemeClr val="tx1"/>
                </a:solidFill>
                <a:sym typeface="Symbol" pitchFamily="18" charset="2"/>
              </a:rPr>
              <a:t>    else return n*fact(n-1);</a:t>
            </a:r>
          </a:p>
          <a:p>
            <a:pPr lvl="1"/>
            <a:r>
              <a:rPr lang="en-US" sz="2800" dirty="0">
                <a:solidFill>
                  <a:schemeClr val="tx1"/>
                </a:solidFill>
                <a:sym typeface="Symbol" pitchFamily="18" charset="2"/>
              </a:rPr>
              <a:t>}</a:t>
            </a:r>
            <a:endParaRPr lang="en-US" sz="2800" dirty="0">
              <a:solidFill>
                <a:schemeClr val="tx1"/>
              </a:solidFill>
            </a:endParaRPr>
          </a:p>
        </p:txBody>
      </p:sp>
      <mc:AlternateContent xmlns:mc="http://schemas.openxmlformats.org/markup-compatibility/2006" xmlns:a14="http://schemas.microsoft.com/office/drawing/2010/main">
        <mc:Choice Requires="a14">
          <p:sp>
            <p:nvSpPr>
              <p:cNvPr id="7" name="Object 1"/>
              <p:cNvSpPr txBox="1"/>
              <p:nvPr/>
            </p:nvSpPr>
            <p:spPr bwMode="auto">
              <a:xfrm>
                <a:off x="4858955" y="4361410"/>
                <a:ext cx="4198937" cy="10668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𝑖𝑓</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−1)+1</m:t>
                                </m:r>
                              </m:e>
                              <m:e>
                                <m:r>
                                  <a:rPr lang="zh-CN" altLang="en-US" i="1">
                                    <a:solidFill>
                                      <a:srgbClr val="000000"/>
                                    </a:solidFill>
                                    <a:latin typeface="Cambria Math" panose="02040503050406030204" pitchFamily="18" charset="0"/>
                                  </a:rPr>
                                  <m:t>𝑖𝑓</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&gt;1</m:t>
                                </m:r>
                              </m:e>
                            </m:mr>
                          </m:m>
                        </m:e>
                      </m:d>
                    </m:oMath>
                  </m:oMathPara>
                </a14:m>
                <a:endParaRPr lang="zh-CN" altLang="en-US"/>
              </a:p>
            </p:txBody>
          </p:sp>
        </mc:Choice>
        <mc:Fallback xmlns="">
          <p:sp>
            <p:nvSpPr>
              <p:cNvPr id="7" name="Object 1"/>
              <p:cNvSpPr txBox="1">
                <a:spLocks noRot="1" noChangeAspect="1" noMove="1" noResize="1" noEditPoints="1" noAdjustHandles="1" noChangeArrowheads="1" noChangeShapeType="1" noTextEdit="1"/>
              </p:cNvSpPr>
              <p:nvPr/>
            </p:nvSpPr>
            <p:spPr bwMode="auto">
              <a:xfrm>
                <a:off x="4858955" y="4361410"/>
                <a:ext cx="4198937" cy="1066800"/>
              </a:xfrm>
              <a:prstGeom prst="rect">
                <a:avLst/>
              </a:prstGeom>
              <a:blipFill>
                <a:blip r:embed="rId3"/>
                <a:stretch>
                  <a:fillRect/>
                </a:stretch>
              </a:blipFill>
            </p:spPr>
            <p:txBody>
              <a:bodyPr/>
              <a:lstStyle/>
              <a:p>
                <a:r>
                  <a:rPr lang="zh-CN" altLang="en-US">
                    <a:noFill/>
                  </a:rPr>
                  <a:t> </a:t>
                </a:r>
              </a:p>
            </p:txBody>
          </p:sp>
        </mc:Fallback>
      </mc:AlternateContent>
      <p:sp>
        <p:nvSpPr>
          <p:cNvPr id="8" name="TextBox 7"/>
          <p:cNvSpPr txBox="1"/>
          <p:nvPr/>
        </p:nvSpPr>
        <p:spPr>
          <a:xfrm>
            <a:off x="4851238" y="3556184"/>
            <a:ext cx="1834156" cy="461665"/>
          </a:xfrm>
          <a:prstGeom prst="rect">
            <a:avLst/>
          </a:prstGeom>
          <a:noFill/>
        </p:spPr>
        <p:txBody>
          <a:bodyPr wrap="none" rtlCol="0">
            <a:spAutoFit/>
          </a:bodyPr>
          <a:lstStyle/>
          <a:p>
            <a:r>
              <a:rPr lang="zh-CN" altLang="en-US" sz="2400" dirty="0"/>
              <a:t>递归关系式</a:t>
            </a:r>
            <a:r>
              <a:rPr lang="en-US" sz="2400" dirty="0"/>
              <a:t>:</a:t>
            </a:r>
          </a:p>
        </p:txBody>
      </p:sp>
    </p:spTree>
    <p:extLst>
      <p:ext uri="{BB962C8B-B14F-4D97-AF65-F5344CB8AC3E}">
        <p14:creationId xmlns:p14="http://schemas.microsoft.com/office/powerpoint/2010/main" val="2987994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8077200" cy="1143000"/>
          </a:xfrm>
        </p:spPr>
        <p:txBody>
          <a:bodyPr/>
          <a:lstStyle/>
          <a:p>
            <a:r>
              <a:rPr lang="zh-CN" altLang="en-US" dirty="0"/>
              <a:t>递归式求解方法</a:t>
            </a:r>
            <a:r>
              <a:rPr lang="en-US" altLang="zh-CN" dirty="0"/>
              <a:t>1——</a:t>
            </a:r>
            <a:r>
              <a:rPr lang="zh-CN" altLang="en-US" dirty="0"/>
              <a:t>迭代法</a:t>
            </a:r>
            <a:r>
              <a:rPr lang="en-US" altLang="zh-CN" dirty="0"/>
              <a:t>(1)</a:t>
            </a:r>
            <a:endParaRPr lang="zh-CN" altLang="en-US" dirty="0"/>
          </a:p>
        </p:txBody>
      </p:sp>
      <mc:AlternateContent xmlns:mc="http://schemas.openxmlformats.org/markup-compatibility/2006" xmlns:a14="http://schemas.microsoft.com/office/drawing/2010/main">
        <mc:Choice Requires="a14">
          <p:sp>
            <p:nvSpPr>
              <p:cNvPr id="4" name="内容占位符 3"/>
              <p:cNvSpPr txBox="1">
                <a:spLocks noGrp="1"/>
              </p:cNvSpPr>
              <p:nvPr>
                <p:ph idx="1"/>
              </p:nvPr>
            </p:nvSpPr>
            <p:spPr bwMode="auto">
              <a:xfrm>
                <a:off x="813594" y="1600200"/>
                <a:ext cx="4476752" cy="1143000"/>
              </a:xfrm>
              <a:prstGeom prst="rect">
                <a:avLst/>
              </a:prstGeom>
              <a:noFill/>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𝑖𝑓</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−1)+1</m:t>
                                </m:r>
                              </m:e>
                              <m:e>
                                <m:r>
                                  <a:rPr lang="zh-CN" altLang="en-US" i="1">
                                    <a:solidFill>
                                      <a:srgbClr val="000000"/>
                                    </a:solidFill>
                                    <a:latin typeface="Cambria Math" panose="02040503050406030204" pitchFamily="18" charset="0"/>
                                  </a:rPr>
                                  <m:t>𝑖𝑓</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&gt;1</m:t>
                                </m:r>
                              </m:e>
                            </m:mr>
                          </m:m>
                        </m:e>
                      </m:d>
                    </m:oMath>
                  </m:oMathPara>
                </a14:m>
                <a:endParaRPr lang="zh-CN" altLang="en-US"/>
              </a:p>
            </p:txBody>
          </p:sp>
        </mc:Choice>
        <mc:Fallback xmlns="">
          <p:sp>
            <p:nvSpPr>
              <p:cNvPr id="4" name="内容占位符 3"/>
              <p:cNvSpPr txBox="1">
                <a:spLocks noRot="1" noChangeAspect="1" noMove="1" noResize="1" noEditPoints="1" noAdjustHandles="1" noChangeArrowheads="1" noChangeShapeType="1" noTextEdit="1"/>
              </p:cNvSpPr>
              <p:nvPr>
                <p:ph idx="1"/>
              </p:nvPr>
            </p:nvSpPr>
            <p:spPr bwMode="auto">
              <a:xfrm>
                <a:off x="813594" y="1600200"/>
                <a:ext cx="4476752" cy="1143000"/>
              </a:xfrm>
              <a:prstGeom prst="rect">
                <a:avLst/>
              </a:prstGeom>
              <a:blipFill>
                <a:blip r:embed="rId2"/>
                <a:stretch>
                  <a:fillRect/>
                </a:stretch>
              </a:blipFill>
            </p:spPr>
            <p:txBody>
              <a:bodyPr/>
              <a:lstStyle/>
              <a:p>
                <a:r>
                  <a:rPr lang="zh-CN" altLang="en-US">
                    <a:noFill/>
                  </a:rPr>
                  <a:t> </a:t>
                </a:r>
              </a:p>
            </p:txBody>
          </p:sp>
        </mc:Fallback>
      </mc:AlternateContent>
      <p:sp>
        <p:nvSpPr>
          <p:cNvPr id="6" name="TextBox 5"/>
          <p:cNvSpPr txBox="1"/>
          <p:nvPr/>
        </p:nvSpPr>
        <p:spPr>
          <a:xfrm>
            <a:off x="746567" y="2819400"/>
            <a:ext cx="6400800" cy="3539430"/>
          </a:xfrm>
          <a:prstGeom prst="rect">
            <a:avLst/>
          </a:prstGeom>
          <a:noFill/>
        </p:spPr>
        <p:txBody>
          <a:bodyPr wrap="square" rtlCol="0">
            <a:spAutoFit/>
          </a:bodyPr>
          <a:lstStyle/>
          <a:p>
            <a:r>
              <a:rPr lang="zh-CN" altLang="en-US" sz="3200" dirty="0"/>
              <a:t>当</a:t>
            </a:r>
            <a:r>
              <a:rPr lang="en-US" altLang="zh-CN" sz="3200" dirty="0"/>
              <a:t>n&gt;1</a:t>
            </a:r>
            <a:r>
              <a:rPr lang="zh-CN" altLang="en-US" sz="3200" dirty="0"/>
              <a:t>时</a:t>
            </a:r>
            <a:endParaRPr lang="en-US" altLang="zh-CN" sz="3200" dirty="0"/>
          </a:p>
          <a:p>
            <a:r>
              <a:rPr lang="en-US" altLang="zh-CN" sz="3200" dirty="0"/>
              <a:t>T(n) = T(n-1)+1</a:t>
            </a:r>
          </a:p>
          <a:p>
            <a:r>
              <a:rPr lang="en-US" altLang="zh-CN" sz="3200" dirty="0"/>
              <a:t>         =T(n-2)+1+1</a:t>
            </a:r>
          </a:p>
          <a:p>
            <a:r>
              <a:rPr lang="en-US" altLang="zh-CN" sz="3200" dirty="0"/>
              <a:t>         =…</a:t>
            </a:r>
          </a:p>
          <a:p>
            <a:r>
              <a:rPr lang="en-US" altLang="zh-CN" sz="3200" dirty="0"/>
              <a:t>         =T(1)+1+…+1</a:t>
            </a:r>
          </a:p>
          <a:p>
            <a:r>
              <a:rPr lang="en-US" altLang="zh-CN" sz="3200" dirty="0"/>
              <a:t>         =T(1)+n-1</a:t>
            </a:r>
          </a:p>
          <a:p>
            <a:r>
              <a:rPr lang="en-US" altLang="zh-CN" sz="3200" dirty="0"/>
              <a:t>         = n</a:t>
            </a:r>
            <a:endParaRPr lang="zh-CN" altLang="en-US" sz="3200" dirty="0"/>
          </a:p>
        </p:txBody>
      </p:sp>
      <mc:AlternateContent xmlns:mc="http://schemas.openxmlformats.org/markup-compatibility/2006" xmlns:a14="http://schemas.microsoft.com/office/drawing/2010/main">
        <mc:Choice Requires="a14">
          <p:sp>
            <p:nvSpPr>
              <p:cNvPr id="7" name="对象 6"/>
              <p:cNvSpPr txBox="1"/>
              <p:nvPr/>
            </p:nvSpPr>
            <p:spPr bwMode="auto">
              <a:xfrm>
                <a:off x="5611484" y="5410200"/>
                <a:ext cx="3071766" cy="8413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Θ</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𝑛</m:t>
                          </m:r>
                        </m:e>
                      </m:d>
                    </m:oMath>
                  </m:oMathPara>
                </a14:m>
                <a:endParaRPr lang="zh-CN" altLang="en-US"/>
              </a:p>
            </p:txBody>
          </p:sp>
        </mc:Choice>
        <mc:Fallback xmlns="">
          <p:sp>
            <p:nvSpPr>
              <p:cNvPr id="7" name="对象 6"/>
              <p:cNvSpPr txBox="1">
                <a:spLocks noRot="1" noChangeAspect="1" noMove="1" noResize="1" noEditPoints="1" noAdjustHandles="1" noChangeArrowheads="1" noChangeShapeType="1" noTextEdit="1"/>
              </p:cNvSpPr>
              <p:nvPr/>
            </p:nvSpPr>
            <p:spPr bwMode="auto">
              <a:xfrm>
                <a:off x="5611484" y="5410200"/>
                <a:ext cx="3071766" cy="84137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1473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685800" y="304800"/>
            <a:ext cx="7772400" cy="914400"/>
          </a:xfrm>
        </p:spPr>
        <p:txBody>
          <a:bodyPr/>
          <a:lstStyle/>
          <a:p>
            <a:r>
              <a:rPr lang="zh-CN" altLang="en-US" sz="3600" b="1" dirty="0">
                <a:solidFill>
                  <a:srgbClr val="0000CC"/>
                </a:solidFill>
              </a:rPr>
              <a:t>归并排序</a:t>
            </a:r>
            <a:endParaRPr lang="en-US" sz="3600" b="1" dirty="0">
              <a:solidFill>
                <a:srgbClr val="0000CC"/>
              </a:solidFill>
            </a:endParaRPr>
          </a:p>
        </p:txBody>
      </p:sp>
      <p:sp>
        <p:nvSpPr>
          <p:cNvPr id="37891" name="Content Placeholder 2"/>
          <p:cNvSpPr>
            <a:spLocks noGrp="1"/>
          </p:cNvSpPr>
          <p:nvPr>
            <p:ph idx="1"/>
          </p:nvPr>
        </p:nvSpPr>
        <p:spPr>
          <a:xfrm>
            <a:off x="609600" y="1524000"/>
            <a:ext cx="7848600" cy="533400"/>
          </a:xfrm>
        </p:spPr>
        <p:txBody>
          <a:bodyPr/>
          <a:lstStyle/>
          <a:p>
            <a:r>
              <a:rPr lang="zh-CN" altLang="en-US" sz="2400" b="1" dirty="0"/>
              <a:t>输入数组 </a:t>
            </a:r>
            <a:r>
              <a:rPr lang="en-US" sz="2400" b="1" i="1" dirty="0"/>
              <a:t>A</a:t>
            </a:r>
            <a:r>
              <a:rPr lang="en-US" sz="2400" b="1" dirty="0"/>
              <a:t>[</a:t>
            </a:r>
            <a:r>
              <a:rPr lang="en-US" sz="2400" b="1" i="1" dirty="0"/>
              <a:t>p</a:t>
            </a:r>
            <a:r>
              <a:rPr lang="en-US" sz="2400" b="1" dirty="0"/>
              <a:t> .. </a:t>
            </a:r>
            <a:r>
              <a:rPr lang="en-US" sz="2400" b="1" i="1" dirty="0"/>
              <a:t>r</a:t>
            </a:r>
            <a:r>
              <a:rPr lang="en-US" sz="2400" b="1" dirty="0"/>
              <a:t>] </a:t>
            </a:r>
          </a:p>
        </p:txBody>
      </p:sp>
      <p:pic>
        <p:nvPicPr>
          <p:cNvPr id="3758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6553"/>
          <a:stretch/>
        </p:blipFill>
        <p:spPr bwMode="auto">
          <a:xfrm>
            <a:off x="1371600" y="2057400"/>
            <a:ext cx="4724400" cy="238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609600" y="4572000"/>
            <a:ext cx="7848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dirty="0"/>
              <a:t>递归式</a:t>
            </a:r>
            <a:r>
              <a:rPr lang="en-US" sz="2400" b="1" dirty="0"/>
              <a:t>:</a:t>
            </a:r>
          </a:p>
          <a:p>
            <a:pPr>
              <a:buFont typeface="Monotype Sorts" pitchFamily="2" charset="2"/>
              <a:buNone/>
            </a:pPr>
            <a:r>
              <a:rPr lang="en-US" sz="2400" b="1" dirty="0"/>
              <a:t>    </a:t>
            </a:r>
          </a:p>
        </p:txBody>
      </p:sp>
      <mc:AlternateContent xmlns:mc="http://schemas.openxmlformats.org/markup-compatibility/2006" xmlns:a14="http://schemas.microsoft.com/office/drawing/2010/main">
        <mc:Choice Requires="a14">
          <p:sp>
            <p:nvSpPr>
              <p:cNvPr id="3" name="Object 2"/>
              <p:cNvSpPr txBox="1"/>
              <p:nvPr/>
            </p:nvSpPr>
            <p:spPr bwMode="auto">
              <a:xfrm>
                <a:off x="1862138" y="5105400"/>
                <a:ext cx="4622800" cy="9906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m:rPr>
                                    <m:nor/>
                                  </m:rPr>
                                  <a:rPr lang="zh-CN" altLang="en-US" i="0">
                                    <a:solidFill>
                                      <a:srgbClr val="000000"/>
                                    </a:solidFill>
                                    <a:latin typeface="Cambria Math" panose="02040503050406030204" pitchFamily="18" charset="0"/>
                                  </a:rPr>
                                  <m:t>when</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e>
                              <m:e>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when</m:t>
                                </m:r>
                                <m:r>
                                  <a:rPr lang="zh-CN" altLang="en-US" i="1">
                                    <a:solidFill>
                                      <a:srgbClr val="000000"/>
                                    </a:solidFill>
                                    <a:latin typeface="Cambria Math" panose="02040503050406030204" pitchFamily="18" charset="0"/>
                                  </a:rPr>
                                  <m:t>&gt;</m:t>
                                </m:r>
                                <m:r>
                                  <a:rPr lang="zh-CN" altLang="en-US" i="0">
                                    <a:solidFill>
                                      <a:srgbClr val="000000"/>
                                    </a:solidFill>
                                    <a:latin typeface="Cambria Math" panose="02040503050406030204" pitchFamily="18" charset="0"/>
                                  </a:rPr>
                                  <m:t>1</m:t>
                                </m:r>
                              </m:e>
                            </m:mr>
                          </m:m>
                        </m:e>
                      </m:d>
                    </m:oMath>
                  </m:oMathPara>
                </a14:m>
                <a:endParaRPr lang="zh-CN" altLang="en-US"/>
              </a:p>
            </p:txBody>
          </p:sp>
        </mc:Choice>
        <mc:Fallback xmlns="">
          <p:sp>
            <p:nvSpPr>
              <p:cNvPr id="3" name="Object 2"/>
              <p:cNvSpPr txBox="1">
                <a:spLocks noRot="1" noChangeAspect="1" noMove="1" noResize="1" noEditPoints="1" noAdjustHandles="1" noChangeArrowheads="1" noChangeShapeType="1" noTextEdit="1"/>
              </p:cNvSpPr>
              <p:nvPr/>
            </p:nvSpPr>
            <p:spPr bwMode="auto">
              <a:xfrm>
                <a:off x="1862138" y="5105400"/>
                <a:ext cx="4622800" cy="990600"/>
              </a:xfrm>
              <a:prstGeom prst="rect">
                <a:avLst/>
              </a:prstGeom>
              <a:blipFill>
                <a:blip r:embed="rId4"/>
                <a:stretch>
                  <a:fillRect/>
                </a:stretch>
              </a:blipFill>
            </p:spPr>
            <p:txBody>
              <a:bodyPr/>
              <a:lstStyle/>
              <a:p>
                <a:r>
                  <a:rPr lang="zh-CN" altLang="en-US">
                    <a:noFill/>
                  </a:rPr>
                  <a:t> </a:t>
                </a:r>
              </a:p>
            </p:txBody>
          </p:sp>
        </mc:Fallback>
      </mc:AlternateContent>
      <p:sp>
        <p:nvSpPr>
          <p:cNvPr id="7" name="椭圆 6"/>
          <p:cNvSpPr/>
          <p:nvPr/>
        </p:nvSpPr>
        <p:spPr bwMode="auto">
          <a:xfrm>
            <a:off x="4419600" y="5486400"/>
            <a:ext cx="381000" cy="762000"/>
          </a:xfrm>
          <a:prstGeom prst="ellips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25208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152400"/>
            <a:ext cx="8229600" cy="1143000"/>
          </a:xfrm>
        </p:spPr>
        <p:txBody>
          <a:bodyPr/>
          <a:lstStyle/>
          <a:p>
            <a:r>
              <a:rPr lang="zh-CN" altLang="en-US" dirty="0"/>
              <a:t>递归式求解方法</a:t>
            </a:r>
            <a:r>
              <a:rPr lang="en-US" altLang="zh-CN" dirty="0"/>
              <a:t>1——</a:t>
            </a:r>
            <a:r>
              <a:rPr lang="zh-CN" altLang="en-US" dirty="0"/>
              <a:t>迭代法</a:t>
            </a:r>
          </a:p>
        </p:txBody>
      </p:sp>
      <p:graphicFrame>
        <p:nvGraphicFramePr>
          <p:cNvPr id="4" name="内容占位符 3"/>
          <p:cNvGraphicFramePr>
            <a:graphicFrameLocks noGrp="1" noChangeAspect="1"/>
          </p:cNvGraphicFramePr>
          <p:nvPr>
            <p:ph idx="1"/>
            <p:extLst>
              <p:ext uri="{D42A27DB-BD31-4B8C-83A1-F6EECF244321}">
                <p14:modId xmlns:p14="http://schemas.microsoft.com/office/powerpoint/2010/main" val="2247893107"/>
              </p:ext>
            </p:extLst>
          </p:nvPr>
        </p:nvGraphicFramePr>
        <p:xfrm>
          <a:off x="152400" y="1524000"/>
          <a:ext cx="3810000" cy="914400"/>
        </p:xfrm>
        <a:graphic>
          <a:graphicData uri="http://schemas.openxmlformats.org/presentationml/2006/ole">
            <mc:AlternateContent xmlns:mc="http://schemas.openxmlformats.org/markup-compatibility/2006">
              <mc:Choice xmlns:v="urn:schemas-microsoft-com:vml" Requires="v">
                <p:oleObj spid="_x0000_s1028" name="Equation" r:id="rId3" imgW="1905000" imgH="457200" progId="">
                  <p:embed/>
                </p:oleObj>
              </mc:Choice>
              <mc:Fallback>
                <p:oleObj name="Equation" r:id="rId3" imgW="1905000" imgH="457200" progId="">
                  <p:embed/>
                  <p:pic>
                    <p:nvPicPr>
                      <p:cNvPr id="0" name="Picture 22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24000"/>
                        <a:ext cx="38100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 name="对象 5"/>
              <p:cNvSpPr txBox="1"/>
              <p:nvPr/>
            </p:nvSpPr>
            <p:spPr bwMode="auto">
              <a:xfrm>
                <a:off x="228600" y="2667000"/>
                <a:ext cx="4292600" cy="3770312"/>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𝑖𝑓</m:t>
                      </m:r>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sup>
                      </m:sSup>
                    </m:oMath>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sup>
                      </m:sSup>
                    </m:oMath>
                    <m:oMath xmlns:m="http://schemas.openxmlformats.org/officeDocument/2006/math">
                      <m:r>
                        <a:rPr lang="zh-CN" altLang="en-US" i="1">
                          <a:solidFill>
                            <a:srgbClr val="000000"/>
                          </a:solidFill>
                          <a:latin typeface="Cambria Math" panose="02040503050406030204" pitchFamily="18" charset="0"/>
                        </a:rPr>
                        <m:t>    =2</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sup>
                      </m:sSup>
                    </m:oMath>
                    <m:oMath xmlns:m="http://schemas.openxmlformats.org/officeDocument/2006/math">
                      <m:r>
                        <a:rPr lang="zh-CN" altLang="en-US" i="1">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sup>
                      </m:sSup>
                    </m:oMath>
                    <m:oMath xmlns:m="http://schemas.openxmlformats.org/officeDocument/2006/math">
                      <m:r>
                        <a:rPr lang="zh-CN" altLang="en-US" i="1">
                          <a:solidFill>
                            <a:srgbClr val="000000"/>
                          </a:solidFill>
                          <a:latin typeface="Cambria Math" panose="02040503050406030204" pitchFamily="18" charset="0"/>
                        </a:rPr>
                        <m:t>    =⋯</m:t>
                      </m:r>
                    </m:oMath>
                    <m:oMath xmlns:m="http://schemas.openxmlformats.org/officeDocument/2006/math">
                      <m:r>
                        <a:rPr lang="zh-CN" altLang="en-US" i="1">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sup>
                      </m:sSup>
                    </m:oMath>
                    <m:oMath xmlns:m="http://schemas.openxmlformats.org/officeDocument/2006/math">
                      <m:r>
                        <a:rPr lang="zh-CN" altLang="en-US" i="1">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sup>
                      </m:sSup>
                    </m:oMath>
                  </m:oMathPara>
                </a14:m>
                <a:endParaRPr lang="zh-CN" altLang="en-US"/>
              </a:p>
            </p:txBody>
          </p:sp>
        </mc:Choice>
        <mc:Fallback xmlns="">
          <p:sp>
            <p:nvSpPr>
              <p:cNvPr id="6" name="对象 5"/>
              <p:cNvSpPr txBox="1">
                <a:spLocks noRot="1" noChangeAspect="1" noMove="1" noResize="1" noEditPoints="1" noAdjustHandles="1" noChangeArrowheads="1" noChangeShapeType="1" noTextEdit="1"/>
              </p:cNvSpPr>
              <p:nvPr/>
            </p:nvSpPr>
            <p:spPr bwMode="auto">
              <a:xfrm>
                <a:off x="228600" y="2667000"/>
                <a:ext cx="4292600" cy="3770312"/>
              </a:xfrm>
              <a:prstGeom prst="rect">
                <a:avLst/>
              </a:prstGeom>
              <a:blipFill>
                <a:blip r:embed="rId5"/>
                <a:stretch>
                  <a:fillRect l="-1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对象 6"/>
              <p:cNvSpPr txBox="1"/>
              <p:nvPr/>
            </p:nvSpPr>
            <p:spPr bwMode="auto">
              <a:xfrm>
                <a:off x="5105400" y="5715000"/>
                <a:ext cx="3505200" cy="722581"/>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Θ</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𝑛</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log</m:t>
                              </m:r>
                            </m:fName>
                            <m:e>
                              <m:r>
                                <a:rPr lang="zh-CN" altLang="en-US" i="1">
                                  <a:solidFill>
                                    <a:srgbClr val="000000"/>
                                  </a:solidFill>
                                  <a:latin typeface="Cambria Math" panose="02040503050406030204" pitchFamily="18" charset="0"/>
                                </a:rPr>
                                <m:t>𝑛</m:t>
                              </m:r>
                            </m:e>
                          </m:func>
                        </m:e>
                      </m:d>
                    </m:oMath>
                  </m:oMathPara>
                </a14:m>
                <a:endParaRPr lang="zh-CN" altLang="en-US"/>
              </a:p>
            </p:txBody>
          </p:sp>
        </mc:Choice>
        <mc:Fallback xmlns="">
          <p:sp>
            <p:nvSpPr>
              <p:cNvPr id="7" name="对象 6"/>
              <p:cNvSpPr txBox="1">
                <a:spLocks noRot="1" noChangeAspect="1" noMove="1" noResize="1" noEditPoints="1" noAdjustHandles="1" noChangeArrowheads="1" noChangeShapeType="1" noTextEdit="1"/>
              </p:cNvSpPr>
              <p:nvPr/>
            </p:nvSpPr>
            <p:spPr bwMode="auto">
              <a:xfrm>
                <a:off x="5105400" y="5715000"/>
                <a:ext cx="3505200" cy="72258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910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152400"/>
            <a:ext cx="7772400" cy="1143000"/>
          </a:xfrm>
          <a:noFill/>
        </p:spPr>
        <p:txBody>
          <a:bodyPr lIns="92075" tIns="46038" rIns="92075" bIns="46038"/>
          <a:lstStyle/>
          <a:p>
            <a:r>
              <a:rPr lang="zh-CN" altLang="en-US" sz="3600" dirty="0"/>
              <a:t>递归式求解方法</a:t>
            </a:r>
            <a:r>
              <a:rPr lang="en-US" altLang="zh-CN" sz="3600" dirty="0"/>
              <a:t>2——</a:t>
            </a:r>
            <a:r>
              <a:rPr lang="zh-CN" altLang="en-US" sz="3600" b="1" dirty="0">
                <a:solidFill>
                  <a:srgbClr val="0000CC"/>
                </a:solidFill>
              </a:rPr>
              <a:t>递归树法</a:t>
            </a:r>
            <a:endParaRPr lang="en-US" sz="3600" b="1" dirty="0">
              <a:solidFill>
                <a:srgbClr val="0000CC"/>
              </a:solidFill>
            </a:endParaRPr>
          </a:p>
        </p:txBody>
      </p:sp>
      <p:sp>
        <p:nvSpPr>
          <p:cNvPr id="36867" name="Rectangle 3"/>
          <p:cNvSpPr>
            <a:spLocks noGrp="1" noChangeArrowheads="1"/>
          </p:cNvSpPr>
          <p:nvPr>
            <p:ph type="body" idx="1"/>
          </p:nvPr>
        </p:nvSpPr>
        <p:spPr>
          <a:xfrm>
            <a:off x="381000" y="1219200"/>
            <a:ext cx="8382000" cy="5410200"/>
          </a:xfrm>
          <a:noFill/>
        </p:spPr>
        <p:txBody>
          <a:bodyPr lIns="92075" tIns="46038" rIns="92075" bIns="46038"/>
          <a:lstStyle/>
          <a:p>
            <a:pPr>
              <a:lnSpc>
                <a:spcPct val="150000"/>
              </a:lnSpc>
            </a:pPr>
            <a:r>
              <a:rPr lang="zh-CN" altLang="en-US" sz="2400" b="1" dirty="0"/>
              <a:t>递归树给出了递归算法中各个过程运行时间的估计。</a:t>
            </a:r>
            <a:endParaRPr lang="en-US" sz="2400" b="1" dirty="0"/>
          </a:p>
          <a:p>
            <a:pPr>
              <a:lnSpc>
                <a:spcPct val="150000"/>
              </a:lnSpc>
            </a:pPr>
            <a:r>
              <a:rPr lang="zh-CN" altLang="en-US" sz="2400" b="1" dirty="0"/>
              <a:t>递归树每次在深度上扩展一层。</a:t>
            </a:r>
            <a:r>
              <a:rPr lang="en-US" sz="2400" b="1" dirty="0"/>
              <a:t> </a:t>
            </a:r>
          </a:p>
          <a:p>
            <a:pPr marL="342900" lvl="1" indent="-342900">
              <a:lnSpc>
                <a:spcPct val="150000"/>
              </a:lnSpc>
            </a:pPr>
            <a:r>
              <a:rPr lang="zh-CN" altLang="en-US" b="1" dirty="0">
                <a:ea typeface="+mn-ea"/>
                <a:cs typeface="+mn-cs"/>
              </a:rPr>
              <a:t>递归式</a:t>
            </a:r>
            <a:r>
              <a:rPr lang="en-US" altLang="zh-CN" b="1" dirty="0">
                <a:ea typeface="+mn-ea"/>
                <a:cs typeface="+mn-cs"/>
              </a:rPr>
              <a:t>T(n) = </a:t>
            </a:r>
            <a:r>
              <a:rPr lang="en-US" altLang="zh-CN" b="1" dirty="0" err="1">
                <a:ea typeface="+mn-ea"/>
                <a:cs typeface="+mn-cs"/>
              </a:rPr>
              <a:t>kT</a:t>
            </a:r>
            <a:r>
              <a:rPr lang="en-US" altLang="zh-CN" b="1" dirty="0">
                <a:ea typeface="+mn-ea"/>
                <a:cs typeface="+mn-cs"/>
              </a:rPr>
              <a:t>(n / m) + f(n)</a:t>
            </a:r>
            <a:r>
              <a:rPr lang="zh-CN" altLang="en-US" b="1" dirty="0">
                <a:ea typeface="+mn-ea"/>
                <a:cs typeface="+mn-cs"/>
              </a:rPr>
              <a:t>中每次递归调用用一个结点表示，结点包含非递归操作次数</a:t>
            </a:r>
            <a:r>
              <a:rPr lang="en-US" altLang="zh-CN" b="1" dirty="0">
                <a:ea typeface="+mn-ea"/>
                <a:cs typeface="+mn-cs"/>
              </a:rPr>
              <a:t>f(n)</a:t>
            </a:r>
            <a:r>
              <a:rPr lang="zh-CN" altLang="en-US" b="1" dirty="0">
                <a:ea typeface="+mn-ea"/>
                <a:cs typeface="+mn-cs"/>
              </a:rPr>
              <a:t>。</a:t>
            </a:r>
            <a:r>
              <a:rPr lang="en-US" altLang="en-US" b="1" dirty="0">
                <a:ea typeface="+mn-ea"/>
                <a:cs typeface="+mn-cs"/>
              </a:rPr>
              <a:t>  </a:t>
            </a:r>
          </a:p>
          <a:p>
            <a:pPr marL="342900" lvl="1" indent="-342900">
              <a:lnSpc>
                <a:spcPct val="150000"/>
              </a:lnSpc>
              <a:buNone/>
            </a:pPr>
            <a:r>
              <a:rPr lang="en-US" altLang="zh-CN" b="1" dirty="0">
                <a:ea typeface="+mn-ea"/>
                <a:cs typeface="+mn-cs"/>
              </a:rPr>
              <a:t>     </a:t>
            </a:r>
            <a:r>
              <a:rPr lang="zh-CN" altLang="en-US" b="1" dirty="0">
                <a:ea typeface="+mn-ea"/>
                <a:cs typeface="+mn-cs"/>
              </a:rPr>
              <a:t>例如</a:t>
            </a:r>
            <a:r>
              <a:rPr lang="en-US" altLang="en-US" b="1" dirty="0">
                <a:ea typeface="+mn-ea"/>
                <a:cs typeface="+mn-cs"/>
              </a:rPr>
              <a:t>:  T(n) = 2T(n/2) + </a:t>
            </a:r>
            <a:r>
              <a:rPr lang="en-US" altLang="en-US" b="1" dirty="0" err="1">
                <a:ea typeface="+mn-ea"/>
                <a:cs typeface="+mn-cs"/>
              </a:rPr>
              <a:t>cn</a:t>
            </a:r>
            <a:r>
              <a:rPr lang="en-US" altLang="en-US" b="1" dirty="0">
                <a:ea typeface="+mn-ea"/>
                <a:cs typeface="+mn-cs"/>
              </a:rPr>
              <a:t>, </a:t>
            </a:r>
            <a:r>
              <a:rPr lang="zh-CN" altLang="en-US" b="1" dirty="0">
                <a:ea typeface="+mn-ea"/>
                <a:cs typeface="+mn-cs"/>
              </a:rPr>
              <a:t>非递归部分为 </a:t>
            </a:r>
            <a:r>
              <a:rPr lang="en-US" altLang="en-US" b="1" dirty="0" err="1">
                <a:ea typeface="+mn-ea"/>
                <a:cs typeface="+mn-cs"/>
              </a:rPr>
              <a:t>cn</a:t>
            </a:r>
            <a:r>
              <a:rPr lang="zh-CN" altLang="en-US" b="1" dirty="0">
                <a:ea typeface="+mn-ea"/>
                <a:cs typeface="+mn-cs"/>
              </a:rPr>
              <a:t>，</a:t>
            </a:r>
            <a:r>
              <a:rPr lang="en-US" altLang="zh-CN" b="1" dirty="0">
                <a:ea typeface="+mn-ea"/>
                <a:cs typeface="+mn-cs"/>
              </a:rPr>
              <a:t> </a:t>
            </a:r>
            <a:r>
              <a:rPr lang="en-US" altLang="zh-CN" b="1" dirty="0" err="1">
                <a:ea typeface="+mn-ea"/>
                <a:cs typeface="+mn-cs"/>
              </a:rPr>
              <a:t>cn</a:t>
            </a:r>
            <a:r>
              <a:rPr lang="zh-CN" altLang="en-US" b="1" dirty="0">
                <a:ea typeface="+mn-ea"/>
                <a:cs typeface="+mn-cs"/>
              </a:rPr>
              <a:t>就是节点下面的值 。</a:t>
            </a:r>
            <a:endParaRPr lang="en-US" altLang="zh-CN" b="1" dirty="0">
              <a:ea typeface="+mn-ea"/>
              <a:cs typeface="+mn-cs"/>
            </a:endParaRPr>
          </a:p>
          <a:p>
            <a:pPr marL="342900" lvl="1" indent="-342900">
              <a:lnSpc>
                <a:spcPct val="150000"/>
              </a:lnSpc>
            </a:pPr>
            <a:r>
              <a:rPr lang="zh-CN" altLang="en-US" b="1" dirty="0">
                <a:ea typeface="+mn-ea"/>
                <a:cs typeface="+mn-cs"/>
              </a:rPr>
              <a:t>每个节点的分支数为</a:t>
            </a:r>
            <a:r>
              <a:rPr lang="en-US" altLang="zh-CN" b="1" dirty="0">
                <a:ea typeface="+mn-ea"/>
                <a:cs typeface="+mn-cs"/>
              </a:rPr>
              <a:t>k</a:t>
            </a:r>
          </a:p>
          <a:p>
            <a:pPr marL="342900" lvl="1" indent="-342900">
              <a:lnSpc>
                <a:spcPct val="150000"/>
              </a:lnSpc>
            </a:pPr>
            <a:r>
              <a:rPr lang="zh-CN" altLang="en-US" b="1" dirty="0">
                <a:ea typeface="+mn-ea"/>
                <a:cs typeface="+mn-cs"/>
              </a:rPr>
              <a:t>每层的右侧标出当前层中所有节点的和。</a:t>
            </a:r>
            <a:endParaRPr lang="en-US" altLang="en-US" b="1" dirty="0">
              <a:ea typeface="+mn-ea"/>
              <a:cs typeface="+mn-cs"/>
            </a:endParaRPr>
          </a:p>
          <a:p>
            <a:pPr>
              <a:lnSpc>
                <a:spcPct val="150000"/>
              </a:lnSpc>
            </a:pPr>
            <a:r>
              <a:rPr lang="zh-CN" altLang="en-US" sz="2400" b="1" dirty="0"/>
              <a:t>将所有层总的操作次数相加。</a:t>
            </a:r>
            <a:endParaRPr lang="en-US" altLang="zh-CN" sz="2400" b="1" dirty="0"/>
          </a:p>
          <a:p>
            <a:pPr>
              <a:lnSpc>
                <a:spcPct val="90000"/>
              </a:lnSpc>
            </a:pPr>
            <a:endParaRPr lang="en-US" sz="2400" b="1" dirty="0"/>
          </a:p>
        </p:txBody>
      </p:sp>
    </p:spTree>
    <p:extLst>
      <p:ext uri="{BB962C8B-B14F-4D97-AF65-F5344CB8AC3E}">
        <p14:creationId xmlns:p14="http://schemas.microsoft.com/office/powerpoint/2010/main" val="1594631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a:xfrm>
            <a:off x="685800" y="609600"/>
            <a:ext cx="7772400" cy="608013"/>
          </a:xfrm>
          <a:noFill/>
        </p:spPr>
        <p:txBody>
          <a:bodyPr lIns="92075" tIns="46038" rIns="92075" bIns="46038"/>
          <a:lstStyle/>
          <a:p>
            <a:r>
              <a:rPr lang="zh-CN" altLang="en-US" sz="3600" b="1" dirty="0">
                <a:solidFill>
                  <a:srgbClr val="0000CC"/>
                </a:solidFill>
              </a:rPr>
              <a:t>归并排序 </a:t>
            </a:r>
            <a:r>
              <a:rPr lang="en-US" sz="3600" b="1" dirty="0">
                <a:solidFill>
                  <a:srgbClr val="0000CC"/>
                </a:solidFill>
              </a:rPr>
              <a:t>(</a:t>
            </a:r>
            <a:r>
              <a:rPr lang="en-US" sz="3600" b="1" i="1" dirty="0">
                <a:solidFill>
                  <a:srgbClr val="0000CC"/>
                </a:solidFill>
              </a:rPr>
              <a:t>MS</a:t>
            </a:r>
            <a:r>
              <a:rPr lang="en-US" sz="3600" b="1" dirty="0">
                <a:solidFill>
                  <a:srgbClr val="0000CC"/>
                </a:solidFill>
              </a:rPr>
              <a:t>) </a:t>
            </a:r>
            <a:r>
              <a:rPr lang="zh-CN" altLang="en-US" sz="3600" b="1" dirty="0">
                <a:solidFill>
                  <a:srgbClr val="0000CC"/>
                </a:solidFill>
              </a:rPr>
              <a:t>的递归树</a:t>
            </a:r>
            <a:endParaRPr lang="en-US" sz="3600" b="1" dirty="0">
              <a:solidFill>
                <a:srgbClr val="0000CC"/>
              </a:solidFill>
            </a:endParaRPr>
          </a:p>
        </p:txBody>
      </p:sp>
      <p:sp>
        <p:nvSpPr>
          <p:cNvPr id="38915" name="Rectangle 1027"/>
          <p:cNvSpPr>
            <a:spLocks noChangeArrowheads="1"/>
          </p:cNvSpPr>
          <p:nvPr/>
        </p:nvSpPr>
        <p:spPr bwMode="auto">
          <a:xfrm>
            <a:off x="533400" y="2590800"/>
            <a:ext cx="8153400" cy="22166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p>
            <a:pPr marL="342900" indent="-342900">
              <a:buFont typeface="Wingdings" pitchFamily="2" charset="2"/>
              <a:buChar char="§"/>
            </a:pPr>
            <a:r>
              <a:rPr lang="zh-CN" altLang="en-US" sz="2400" dirty="0">
                <a:solidFill>
                  <a:schemeClr val="tx1"/>
                </a:solidFill>
              </a:rPr>
              <a:t>初始的，递归树只有一个结点，包含调用</a:t>
            </a:r>
            <a:r>
              <a:rPr lang="en-US" sz="2400" dirty="0">
                <a:solidFill>
                  <a:schemeClr val="tx1"/>
                </a:solidFill>
              </a:rPr>
              <a:t> </a:t>
            </a:r>
            <a:r>
              <a:rPr lang="en-US" sz="2400" i="1" dirty="0">
                <a:solidFill>
                  <a:schemeClr val="tx1"/>
                </a:solidFill>
              </a:rPr>
              <a:t>MS</a:t>
            </a:r>
            <a:r>
              <a:rPr lang="en-US" sz="2400" dirty="0">
                <a:solidFill>
                  <a:schemeClr val="tx1"/>
                </a:solidFill>
              </a:rPr>
              <a:t>(</a:t>
            </a:r>
            <a:r>
              <a:rPr lang="en-US" sz="2400" i="1" dirty="0">
                <a:solidFill>
                  <a:schemeClr val="tx1"/>
                </a:solidFill>
              </a:rPr>
              <a:t>n</a:t>
            </a:r>
            <a:r>
              <a:rPr lang="en-US" sz="2400" dirty="0">
                <a:solidFill>
                  <a:schemeClr val="tx1"/>
                </a:solidFill>
              </a:rPr>
              <a:t>), </a:t>
            </a:r>
            <a:r>
              <a:rPr lang="zh-CN" altLang="en-US" sz="2400" dirty="0">
                <a:solidFill>
                  <a:schemeClr val="tx1"/>
                </a:solidFill>
              </a:rPr>
              <a:t>最坏情况下的合并代价是</a:t>
            </a:r>
            <a:r>
              <a:rPr lang="en-US" sz="2400" dirty="0">
                <a:solidFill>
                  <a:schemeClr val="tx1"/>
                </a:solidFill>
              </a:rPr>
              <a:t> </a:t>
            </a:r>
            <a:r>
              <a:rPr lang="en-US" sz="2400" i="1" dirty="0" err="1">
                <a:solidFill>
                  <a:schemeClr val="tx1"/>
                </a:solidFill>
              </a:rPr>
              <a:t>cn</a:t>
            </a:r>
            <a:r>
              <a:rPr lang="en-US" sz="2400" dirty="0">
                <a:solidFill>
                  <a:schemeClr val="tx1"/>
                </a:solidFill>
              </a:rPr>
              <a:t>. </a:t>
            </a:r>
          </a:p>
          <a:p>
            <a:pPr marL="342900" indent="-342900">
              <a:buFont typeface="Wingdings" pitchFamily="2" charset="2"/>
              <a:buChar char="§"/>
            </a:pPr>
            <a:r>
              <a:rPr lang="zh-CN" altLang="en-US" sz="2400" dirty="0">
                <a:solidFill>
                  <a:schemeClr val="tx1"/>
                </a:solidFill>
              </a:rPr>
              <a:t>当展开计算，该节点变成一颗子树</a:t>
            </a:r>
            <a:r>
              <a:rPr lang="en-US" sz="2400" dirty="0">
                <a:solidFill>
                  <a:schemeClr val="tx1"/>
                </a:solidFill>
              </a:rPr>
              <a:t>: </a:t>
            </a:r>
          </a:p>
          <a:p>
            <a:pPr marL="800100" lvl="1" indent="-342900">
              <a:buFont typeface="Wingdings" pitchFamily="2" charset="2"/>
              <a:buChar char="§"/>
            </a:pPr>
            <a:r>
              <a:rPr lang="zh-CN" altLang="en-US" sz="2200" dirty="0">
                <a:solidFill>
                  <a:schemeClr val="tx1"/>
                </a:solidFill>
              </a:rPr>
              <a:t>子树的根结点包含调用 </a:t>
            </a:r>
            <a:r>
              <a:rPr lang="en-US" sz="2200" i="1" dirty="0">
                <a:solidFill>
                  <a:schemeClr val="tx1"/>
                </a:solidFill>
              </a:rPr>
              <a:t>MS</a:t>
            </a:r>
            <a:r>
              <a:rPr lang="en-US" sz="2200" dirty="0">
                <a:solidFill>
                  <a:schemeClr val="tx1"/>
                </a:solidFill>
              </a:rPr>
              <a:t>(</a:t>
            </a:r>
            <a:r>
              <a:rPr lang="en-US" sz="2200" i="1" dirty="0">
                <a:solidFill>
                  <a:schemeClr val="tx1"/>
                </a:solidFill>
              </a:rPr>
              <a:t>n</a:t>
            </a:r>
            <a:r>
              <a:rPr lang="en-US" sz="2200" dirty="0">
                <a:solidFill>
                  <a:schemeClr val="tx1"/>
                </a:solidFill>
              </a:rPr>
              <a:t>), </a:t>
            </a:r>
            <a:r>
              <a:rPr lang="zh-CN" altLang="en-US" sz="2200" dirty="0">
                <a:solidFill>
                  <a:schemeClr val="tx1"/>
                </a:solidFill>
              </a:rPr>
              <a:t>和非递归的操作</a:t>
            </a:r>
            <a:r>
              <a:rPr lang="en-US" sz="2200" dirty="0">
                <a:solidFill>
                  <a:schemeClr val="tx1"/>
                </a:solidFill>
              </a:rPr>
              <a:t> </a:t>
            </a:r>
            <a:r>
              <a:rPr lang="en-US" sz="2200" i="1" dirty="0" err="1">
                <a:solidFill>
                  <a:schemeClr val="tx1"/>
                </a:solidFill>
              </a:rPr>
              <a:t>cn</a:t>
            </a:r>
            <a:r>
              <a:rPr lang="en-US" sz="2200" dirty="0">
                <a:solidFill>
                  <a:schemeClr val="tx1"/>
                </a:solidFill>
              </a:rPr>
              <a:t>. </a:t>
            </a:r>
          </a:p>
          <a:p>
            <a:pPr marL="800100" lvl="1" indent="-342900">
              <a:buFont typeface="Wingdings" pitchFamily="2" charset="2"/>
              <a:buChar char="§"/>
            </a:pPr>
            <a:r>
              <a:rPr lang="zh-CN" altLang="en-US" sz="2200" dirty="0">
                <a:solidFill>
                  <a:schemeClr val="tx1"/>
                </a:solidFill>
              </a:rPr>
              <a:t>两个孩子结点各包含一个递归调用 </a:t>
            </a:r>
            <a:r>
              <a:rPr lang="en-US" sz="2200" i="1" dirty="0">
                <a:solidFill>
                  <a:schemeClr val="tx1"/>
                </a:solidFill>
              </a:rPr>
              <a:t>MS</a:t>
            </a:r>
            <a:r>
              <a:rPr lang="en-US" sz="2200" dirty="0">
                <a:solidFill>
                  <a:schemeClr val="tx1"/>
                </a:solidFill>
              </a:rPr>
              <a:t>(</a:t>
            </a:r>
            <a:r>
              <a:rPr lang="en-US" sz="2200" i="1" dirty="0">
                <a:solidFill>
                  <a:schemeClr val="tx1"/>
                </a:solidFill>
              </a:rPr>
              <a:t>n</a:t>
            </a:r>
            <a:r>
              <a:rPr lang="en-US" sz="2200" dirty="0">
                <a:solidFill>
                  <a:schemeClr val="tx1"/>
                </a:solidFill>
              </a:rPr>
              <a:t>/2), </a:t>
            </a:r>
            <a:r>
              <a:rPr lang="zh-CN" altLang="en-US" sz="2200" dirty="0">
                <a:solidFill>
                  <a:schemeClr val="tx1"/>
                </a:solidFill>
              </a:rPr>
              <a:t>最坏情况下的合并代价是</a:t>
            </a:r>
            <a:r>
              <a:rPr lang="en-US" sz="2200" dirty="0">
                <a:solidFill>
                  <a:schemeClr val="tx1"/>
                </a:solidFill>
              </a:rPr>
              <a:t> </a:t>
            </a:r>
            <a:r>
              <a:rPr lang="en-US" sz="2200" i="1" dirty="0">
                <a:solidFill>
                  <a:schemeClr val="tx1"/>
                </a:solidFill>
              </a:rPr>
              <a:t>c</a:t>
            </a:r>
            <a:r>
              <a:rPr lang="en-US" sz="2200" dirty="0">
                <a:solidFill>
                  <a:schemeClr val="tx1"/>
                </a:solidFill>
              </a:rPr>
              <a:t>(</a:t>
            </a:r>
            <a:r>
              <a:rPr lang="en-US" sz="2200" i="1" dirty="0">
                <a:solidFill>
                  <a:schemeClr val="tx1"/>
                </a:solidFill>
              </a:rPr>
              <a:t>n</a:t>
            </a:r>
            <a:r>
              <a:rPr lang="en-US" sz="2200" dirty="0">
                <a:solidFill>
                  <a:schemeClr val="tx1"/>
                </a:solidFill>
              </a:rPr>
              <a:t>/2)</a:t>
            </a:r>
            <a:r>
              <a:rPr lang="zh-CN" altLang="en-US" sz="2200" dirty="0">
                <a:solidFill>
                  <a:schemeClr val="tx1"/>
                </a:solidFill>
              </a:rPr>
              <a:t>。</a:t>
            </a:r>
            <a:r>
              <a:rPr lang="en-US" sz="2200" dirty="0">
                <a:solidFill>
                  <a:schemeClr val="tx1"/>
                </a:solidFill>
              </a:rPr>
              <a:t> </a:t>
            </a:r>
          </a:p>
        </p:txBody>
      </p:sp>
      <p:grpSp>
        <p:nvGrpSpPr>
          <p:cNvPr id="38916" name="Group 1028"/>
          <p:cNvGrpSpPr>
            <a:grpSpLocks/>
          </p:cNvGrpSpPr>
          <p:nvPr/>
        </p:nvGrpSpPr>
        <p:grpSpPr bwMode="auto">
          <a:xfrm>
            <a:off x="3505200" y="1524000"/>
            <a:ext cx="1066800" cy="923925"/>
            <a:chOff x="2208" y="1104"/>
            <a:chExt cx="672" cy="582"/>
          </a:xfrm>
        </p:grpSpPr>
        <p:sp>
          <p:nvSpPr>
            <p:cNvPr id="38917" name="Text Box 1029"/>
            <p:cNvSpPr txBox="1">
              <a:spLocks noChangeArrowheads="1"/>
            </p:cNvSpPr>
            <p:nvPr/>
          </p:nvSpPr>
          <p:spPr bwMode="auto">
            <a:xfrm>
              <a:off x="2208" y="1104"/>
              <a:ext cx="67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2400" i="1" dirty="0">
                  <a:solidFill>
                    <a:schemeClr val="tx1"/>
                  </a:solidFill>
                  <a:latin typeface="Times New Roman" pitchFamily="18" charset="0"/>
                </a:rPr>
                <a:t>MS</a:t>
              </a:r>
              <a:r>
                <a:rPr lang="en-US" sz="2400" dirty="0">
                  <a:solidFill>
                    <a:schemeClr val="tx1"/>
                  </a:solidFill>
                  <a:latin typeface="Times New Roman" pitchFamily="18" charset="0"/>
                </a:rPr>
                <a:t>(</a:t>
              </a:r>
              <a:r>
                <a:rPr lang="en-US" sz="2400" i="1" dirty="0">
                  <a:solidFill>
                    <a:schemeClr val="tx1"/>
                  </a:solidFill>
                  <a:latin typeface="Times New Roman" pitchFamily="18" charset="0"/>
                </a:rPr>
                <a:t>n</a:t>
              </a:r>
              <a:r>
                <a:rPr lang="en-US" sz="2400" dirty="0">
                  <a:solidFill>
                    <a:schemeClr val="tx1"/>
                  </a:solidFill>
                  <a:latin typeface="Times New Roman" pitchFamily="18" charset="0"/>
                </a:rPr>
                <a:t>)</a:t>
              </a:r>
            </a:p>
          </p:txBody>
        </p:sp>
        <p:sp>
          <p:nvSpPr>
            <p:cNvPr id="38918" name="Text Box 1030"/>
            <p:cNvSpPr txBox="1">
              <a:spLocks noChangeArrowheads="1"/>
            </p:cNvSpPr>
            <p:nvPr/>
          </p:nvSpPr>
          <p:spPr bwMode="auto">
            <a:xfrm>
              <a:off x="2208" y="1392"/>
              <a:ext cx="672"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2400" i="1" dirty="0" err="1">
                  <a:solidFill>
                    <a:schemeClr val="tx1"/>
                  </a:solidFill>
                  <a:latin typeface="Times New Roman" pitchFamily="18" charset="0"/>
                </a:rPr>
                <a:t>cn</a:t>
              </a:r>
              <a:endParaRPr lang="en-US" sz="2400" dirty="0">
                <a:solidFill>
                  <a:schemeClr val="tx1"/>
                </a:solidFill>
                <a:latin typeface="Times New Roman" pitchFamily="18" charset="0"/>
              </a:endParaRPr>
            </a:p>
          </p:txBody>
        </p:sp>
      </p:grpSp>
    </p:spTree>
    <p:extLst>
      <p:ext uri="{BB962C8B-B14F-4D97-AF65-F5344CB8AC3E}">
        <p14:creationId xmlns:p14="http://schemas.microsoft.com/office/powerpoint/2010/main" val="2236102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Line 1026"/>
          <p:cNvSpPr>
            <a:spLocks noChangeShapeType="1"/>
          </p:cNvSpPr>
          <p:nvPr/>
        </p:nvSpPr>
        <p:spPr bwMode="auto">
          <a:xfrm flipV="1">
            <a:off x="4086431" y="2312313"/>
            <a:ext cx="1295400" cy="0"/>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3076" name="Rectangle 1027"/>
          <p:cNvSpPr>
            <a:spLocks noChangeArrowheads="1"/>
          </p:cNvSpPr>
          <p:nvPr/>
        </p:nvSpPr>
        <p:spPr bwMode="auto">
          <a:xfrm>
            <a:off x="609600" y="381000"/>
            <a:ext cx="777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endParaRPr lang="en-US" sz="4000">
              <a:solidFill>
                <a:schemeClr val="tx1"/>
              </a:solidFill>
            </a:endParaRPr>
          </a:p>
        </p:txBody>
      </p:sp>
      <p:sp>
        <p:nvSpPr>
          <p:cNvPr id="3077" name="Text Box 1028"/>
          <p:cNvSpPr txBox="1">
            <a:spLocks noChangeArrowheads="1"/>
          </p:cNvSpPr>
          <p:nvPr/>
        </p:nvSpPr>
        <p:spPr bwMode="auto">
          <a:xfrm>
            <a:off x="5257800" y="1676400"/>
            <a:ext cx="3369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8" charset="0"/>
              </a:rPr>
              <a:t>depth	</a:t>
            </a:r>
            <a:r>
              <a:rPr lang="zh-CN" altLang="en-US" sz="2400" dirty="0">
                <a:solidFill>
                  <a:schemeClr val="tx1"/>
                </a:solidFill>
                <a:latin typeface="Times New Roman" pitchFamily="18" charset="0"/>
              </a:rPr>
              <a:t>节点数</a:t>
            </a:r>
            <a:r>
              <a:rPr lang="en-US" sz="2400" dirty="0">
                <a:solidFill>
                  <a:schemeClr val="tx1"/>
                </a:solidFill>
                <a:latin typeface="Times New Roman" pitchFamily="18" charset="0"/>
              </a:rPr>
              <a:t>     </a:t>
            </a:r>
            <a:r>
              <a:rPr lang="en-US" sz="2400" i="1" dirty="0">
                <a:solidFill>
                  <a:schemeClr val="tx1"/>
                </a:solidFill>
                <a:latin typeface="Times New Roman" pitchFamily="18" charset="0"/>
              </a:rPr>
              <a:t>T</a:t>
            </a:r>
            <a:r>
              <a:rPr lang="en-US" sz="2400" dirty="0">
                <a:solidFill>
                  <a:schemeClr val="tx1"/>
                </a:solidFill>
                <a:latin typeface="Times New Roman" pitchFamily="18" charset="0"/>
              </a:rPr>
              <a:t>(</a:t>
            </a:r>
            <a:r>
              <a:rPr lang="en-US" sz="2400" i="1" dirty="0">
                <a:solidFill>
                  <a:schemeClr val="tx1"/>
                </a:solidFill>
                <a:latin typeface="Times New Roman" pitchFamily="18" charset="0"/>
              </a:rPr>
              <a:t>n</a:t>
            </a:r>
            <a:r>
              <a:rPr lang="en-US" sz="2400" dirty="0">
                <a:solidFill>
                  <a:schemeClr val="tx1"/>
                </a:solidFill>
                <a:latin typeface="Times New Roman" pitchFamily="18" charset="0"/>
              </a:rPr>
              <a:t>)     </a:t>
            </a:r>
          </a:p>
        </p:txBody>
      </p:sp>
      <p:sp>
        <p:nvSpPr>
          <p:cNvPr id="3078" name="Text Box 1029"/>
          <p:cNvSpPr txBox="1">
            <a:spLocks noChangeArrowheads="1"/>
          </p:cNvSpPr>
          <p:nvPr/>
        </p:nvSpPr>
        <p:spPr bwMode="auto">
          <a:xfrm>
            <a:off x="5610431" y="2112288"/>
            <a:ext cx="2416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8" charset="0"/>
              </a:rPr>
              <a:t>0        1           </a:t>
            </a:r>
            <a:r>
              <a:rPr lang="en-US" sz="2400" dirty="0">
                <a:solidFill>
                  <a:schemeClr val="tx1"/>
                </a:solidFill>
                <a:latin typeface="Times New Roman" pitchFamily="18" charset="0"/>
                <a:sym typeface="Symbol" pitchFamily="18" charset="2"/>
              </a:rPr>
              <a:t>  </a:t>
            </a:r>
            <a:r>
              <a:rPr lang="en-US" sz="2400" i="1" dirty="0" err="1">
                <a:solidFill>
                  <a:schemeClr val="tx1"/>
                </a:solidFill>
                <a:latin typeface="Times New Roman" pitchFamily="18" charset="0"/>
                <a:sym typeface="Symbol" pitchFamily="18" charset="2"/>
              </a:rPr>
              <a:t>cn</a:t>
            </a:r>
            <a:endParaRPr lang="en-US" sz="2000" dirty="0">
              <a:solidFill>
                <a:schemeClr val="tx1"/>
              </a:solidFill>
              <a:latin typeface="Times New Roman" pitchFamily="18" charset="0"/>
              <a:sym typeface="Symbol" pitchFamily="18" charset="2"/>
            </a:endParaRPr>
          </a:p>
        </p:txBody>
      </p:sp>
      <p:sp>
        <p:nvSpPr>
          <p:cNvPr id="3079" name="Text Box 1030"/>
          <p:cNvSpPr txBox="1">
            <a:spLocks noChangeArrowheads="1"/>
          </p:cNvSpPr>
          <p:nvPr/>
        </p:nvSpPr>
        <p:spPr bwMode="auto">
          <a:xfrm>
            <a:off x="2333831" y="1702713"/>
            <a:ext cx="12192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2000" i="1" dirty="0">
                <a:solidFill>
                  <a:schemeClr val="tx1"/>
                </a:solidFill>
                <a:latin typeface="Times New Roman" pitchFamily="18" charset="0"/>
              </a:rPr>
              <a:t>MS</a:t>
            </a:r>
            <a:r>
              <a:rPr lang="en-US" sz="2000" dirty="0">
                <a:solidFill>
                  <a:schemeClr val="tx1"/>
                </a:solidFill>
                <a:latin typeface="Times New Roman" pitchFamily="18" charset="0"/>
              </a:rPr>
              <a:t>(</a:t>
            </a:r>
            <a:r>
              <a:rPr lang="en-US" sz="2000" i="1" dirty="0">
                <a:solidFill>
                  <a:schemeClr val="tx1"/>
                </a:solidFill>
                <a:latin typeface="Times New Roman" pitchFamily="18" charset="0"/>
              </a:rPr>
              <a:t>n</a:t>
            </a:r>
            <a:r>
              <a:rPr lang="en-US" sz="2000" dirty="0">
                <a:solidFill>
                  <a:schemeClr val="tx1"/>
                </a:solidFill>
                <a:latin typeface="Times New Roman" pitchFamily="18" charset="0"/>
              </a:rPr>
              <a:t>)</a:t>
            </a:r>
            <a:endParaRPr lang="en-US" sz="2400" dirty="0">
              <a:solidFill>
                <a:schemeClr val="tx1"/>
              </a:solidFill>
              <a:latin typeface="Times New Roman" pitchFamily="18" charset="0"/>
            </a:endParaRPr>
          </a:p>
        </p:txBody>
      </p:sp>
      <p:sp>
        <p:nvSpPr>
          <p:cNvPr id="3080" name="Text Box 1031"/>
          <p:cNvSpPr txBox="1">
            <a:spLocks noChangeArrowheads="1"/>
          </p:cNvSpPr>
          <p:nvPr/>
        </p:nvSpPr>
        <p:spPr bwMode="auto">
          <a:xfrm>
            <a:off x="2257631" y="2092852"/>
            <a:ext cx="1390650"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2000" i="1" dirty="0" err="1">
                <a:solidFill>
                  <a:schemeClr val="tx1"/>
                </a:solidFill>
                <a:latin typeface="Times New Roman" pitchFamily="18" charset="0"/>
                <a:sym typeface="Symbol" pitchFamily="18" charset="2"/>
              </a:rPr>
              <a:t>cn</a:t>
            </a:r>
            <a:endParaRPr lang="en-US" sz="2400" dirty="0">
              <a:solidFill>
                <a:schemeClr val="tx1"/>
              </a:solidFill>
              <a:latin typeface="Times New Roman" pitchFamily="18" charset="0"/>
            </a:endParaRPr>
          </a:p>
        </p:txBody>
      </p:sp>
      <p:grpSp>
        <p:nvGrpSpPr>
          <p:cNvPr id="3081" name="Group 1032"/>
          <p:cNvGrpSpPr>
            <a:grpSpLocks/>
          </p:cNvGrpSpPr>
          <p:nvPr/>
        </p:nvGrpSpPr>
        <p:grpSpPr bwMode="auto">
          <a:xfrm>
            <a:off x="3324431" y="2845713"/>
            <a:ext cx="1257300" cy="787400"/>
            <a:chOff x="2304" y="1632"/>
            <a:chExt cx="792" cy="496"/>
          </a:xfrm>
        </p:grpSpPr>
        <p:sp>
          <p:nvSpPr>
            <p:cNvPr id="3091" name="Text Box 1033"/>
            <p:cNvSpPr txBox="1">
              <a:spLocks noChangeArrowheads="1"/>
            </p:cNvSpPr>
            <p:nvPr/>
          </p:nvSpPr>
          <p:spPr bwMode="auto">
            <a:xfrm>
              <a:off x="2304" y="1632"/>
              <a:ext cx="79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2000" i="1" dirty="0">
                  <a:solidFill>
                    <a:schemeClr val="tx1"/>
                  </a:solidFill>
                  <a:latin typeface="Times New Roman" pitchFamily="18" charset="0"/>
                </a:rPr>
                <a:t>MS</a:t>
              </a:r>
              <a:r>
                <a:rPr lang="en-US" sz="2000" dirty="0">
                  <a:solidFill>
                    <a:schemeClr val="tx1"/>
                  </a:solidFill>
                  <a:latin typeface="Times New Roman" pitchFamily="18" charset="0"/>
                </a:rPr>
                <a:t>(</a:t>
              </a:r>
              <a:r>
                <a:rPr lang="en-US" sz="2000" i="1" dirty="0">
                  <a:solidFill>
                    <a:schemeClr val="tx1"/>
                  </a:solidFill>
                  <a:latin typeface="Times New Roman" pitchFamily="18" charset="0"/>
                </a:rPr>
                <a:t>n</a:t>
              </a:r>
              <a:r>
                <a:rPr lang="en-US" sz="2000" dirty="0">
                  <a:solidFill>
                    <a:schemeClr val="tx1"/>
                  </a:solidFill>
                  <a:latin typeface="Times New Roman" pitchFamily="18" charset="0"/>
                </a:rPr>
                <a:t>/2)</a:t>
              </a:r>
            </a:p>
          </p:txBody>
        </p:sp>
        <p:sp>
          <p:nvSpPr>
            <p:cNvPr id="3092" name="Text Box 1034"/>
            <p:cNvSpPr txBox="1">
              <a:spLocks noChangeArrowheads="1"/>
            </p:cNvSpPr>
            <p:nvPr/>
          </p:nvSpPr>
          <p:spPr bwMode="auto">
            <a:xfrm>
              <a:off x="2304" y="1872"/>
              <a:ext cx="79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2000" i="1" dirty="0">
                  <a:solidFill>
                    <a:schemeClr val="tx1"/>
                  </a:solidFill>
                  <a:latin typeface="Times New Roman" pitchFamily="18" charset="0"/>
                </a:rPr>
                <a:t>c</a:t>
              </a:r>
              <a:r>
                <a:rPr lang="en-US" sz="2000" dirty="0">
                  <a:solidFill>
                    <a:schemeClr val="tx1"/>
                  </a:solidFill>
                  <a:latin typeface="Times New Roman" pitchFamily="18" charset="0"/>
                </a:rPr>
                <a:t>(</a:t>
              </a:r>
              <a:r>
                <a:rPr lang="en-US" sz="2000" i="1" dirty="0">
                  <a:solidFill>
                    <a:schemeClr val="tx1"/>
                  </a:solidFill>
                  <a:latin typeface="Times New Roman" pitchFamily="18" charset="0"/>
                </a:rPr>
                <a:t>n</a:t>
              </a:r>
              <a:r>
                <a:rPr lang="en-US" sz="2000" dirty="0">
                  <a:solidFill>
                    <a:schemeClr val="tx1"/>
                  </a:solidFill>
                  <a:latin typeface="Times New Roman" pitchFamily="18" charset="0"/>
                </a:rPr>
                <a:t>/2)</a:t>
              </a:r>
            </a:p>
          </p:txBody>
        </p:sp>
      </p:grpSp>
      <p:sp>
        <p:nvSpPr>
          <p:cNvPr id="3082" name="Rectangle 1035"/>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归并排序第一层展开</a:t>
            </a:r>
            <a:endParaRPr lang="en-US" sz="3600" b="1" dirty="0">
              <a:solidFill>
                <a:srgbClr val="0000CC"/>
              </a:solidFill>
            </a:endParaRPr>
          </a:p>
        </p:txBody>
      </p:sp>
      <p:sp>
        <p:nvSpPr>
          <p:cNvPr id="3083" name="Rectangle 1037"/>
          <p:cNvSpPr>
            <a:spLocks noChangeArrowheads="1"/>
          </p:cNvSpPr>
          <p:nvPr/>
        </p:nvSpPr>
        <p:spPr bwMode="auto">
          <a:xfrm>
            <a:off x="5410200" y="2998113"/>
            <a:ext cx="3124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a:solidFill>
                  <a:schemeClr val="tx1"/>
                </a:solidFill>
              </a:rPr>
              <a:t>   1        2          2</a:t>
            </a:r>
            <a:r>
              <a:rPr lang="en-US" altLang="zh-CN" sz="2400" i="1" dirty="0">
                <a:solidFill>
                  <a:schemeClr val="tx1"/>
                </a:solidFill>
              </a:rPr>
              <a:t>c</a:t>
            </a:r>
            <a:r>
              <a:rPr lang="en-US" sz="2400" dirty="0">
                <a:solidFill>
                  <a:schemeClr val="tx1"/>
                </a:solidFill>
                <a:latin typeface="Times New Roman" pitchFamily="18" charset="0"/>
              </a:rPr>
              <a:t>(</a:t>
            </a:r>
            <a:r>
              <a:rPr lang="en-US" sz="2400" i="1" dirty="0">
                <a:solidFill>
                  <a:schemeClr val="tx1"/>
                </a:solidFill>
                <a:latin typeface="Times New Roman" pitchFamily="18" charset="0"/>
              </a:rPr>
              <a:t>n/2</a:t>
            </a:r>
            <a:r>
              <a:rPr lang="en-US" sz="2400" dirty="0">
                <a:solidFill>
                  <a:schemeClr val="tx1"/>
                </a:solidFill>
                <a:latin typeface="Times New Roman" pitchFamily="18" charset="0"/>
              </a:rPr>
              <a:t>)</a:t>
            </a:r>
          </a:p>
        </p:txBody>
      </p:sp>
      <p:sp>
        <p:nvSpPr>
          <p:cNvPr id="3084" name="Line 1038"/>
          <p:cNvSpPr>
            <a:spLocks noChangeShapeType="1"/>
          </p:cNvSpPr>
          <p:nvPr/>
        </p:nvSpPr>
        <p:spPr bwMode="auto">
          <a:xfrm flipH="1">
            <a:off x="2105231" y="2540913"/>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 name="Line 1039"/>
          <p:cNvSpPr>
            <a:spLocks noChangeShapeType="1"/>
          </p:cNvSpPr>
          <p:nvPr/>
        </p:nvSpPr>
        <p:spPr bwMode="auto">
          <a:xfrm>
            <a:off x="3553031" y="2540913"/>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086" name="Group 1040"/>
          <p:cNvGrpSpPr>
            <a:grpSpLocks/>
          </p:cNvGrpSpPr>
          <p:nvPr/>
        </p:nvGrpSpPr>
        <p:grpSpPr bwMode="auto">
          <a:xfrm>
            <a:off x="1648031" y="2845713"/>
            <a:ext cx="1257300" cy="787400"/>
            <a:chOff x="2304" y="1632"/>
            <a:chExt cx="792" cy="496"/>
          </a:xfrm>
        </p:grpSpPr>
        <p:sp>
          <p:nvSpPr>
            <p:cNvPr id="3089" name="Text Box 1041"/>
            <p:cNvSpPr txBox="1">
              <a:spLocks noChangeArrowheads="1"/>
            </p:cNvSpPr>
            <p:nvPr/>
          </p:nvSpPr>
          <p:spPr bwMode="auto">
            <a:xfrm>
              <a:off x="2304" y="1632"/>
              <a:ext cx="79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2000" i="1" dirty="0">
                  <a:solidFill>
                    <a:schemeClr val="tx1"/>
                  </a:solidFill>
                  <a:latin typeface="Times New Roman" pitchFamily="18" charset="0"/>
                </a:rPr>
                <a:t>MS</a:t>
              </a:r>
              <a:r>
                <a:rPr lang="en-US" sz="2000" dirty="0">
                  <a:solidFill>
                    <a:schemeClr val="tx1"/>
                  </a:solidFill>
                  <a:latin typeface="Times New Roman" pitchFamily="18" charset="0"/>
                </a:rPr>
                <a:t>(</a:t>
              </a:r>
              <a:r>
                <a:rPr lang="en-US" sz="2000" i="1" dirty="0">
                  <a:solidFill>
                    <a:schemeClr val="tx1"/>
                  </a:solidFill>
                  <a:latin typeface="Times New Roman" pitchFamily="18" charset="0"/>
                </a:rPr>
                <a:t>n</a:t>
              </a:r>
              <a:r>
                <a:rPr lang="en-US" sz="2000" dirty="0">
                  <a:solidFill>
                    <a:schemeClr val="tx1"/>
                  </a:solidFill>
                  <a:latin typeface="Times New Roman" pitchFamily="18" charset="0"/>
                </a:rPr>
                <a:t>/2)</a:t>
              </a:r>
            </a:p>
          </p:txBody>
        </p:sp>
        <p:sp>
          <p:nvSpPr>
            <p:cNvPr id="3090" name="Text Box 1042"/>
            <p:cNvSpPr txBox="1">
              <a:spLocks noChangeArrowheads="1"/>
            </p:cNvSpPr>
            <p:nvPr/>
          </p:nvSpPr>
          <p:spPr bwMode="auto">
            <a:xfrm>
              <a:off x="2304" y="1872"/>
              <a:ext cx="79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2000" i="1" dirty="0">
                  <a:solidFill>
                    <a:schemeClr val="tx1"/>
                  </a:solidFill>
                  <a:latin typeface="Times New Roman" pitchFamily="18" charset="0"/>
                </a:rPr>
                <a:t>c</a:t>
              </a:r>
              <a:r>
                <a:rPr lang="en-US" sz="2000" dirty="0">
                  <a:solidFill>
                    <a:schemeClr val="tx1"/>
                  </a:solidFill>
                  <a:latin typeface="Times New Roman" pitchFamily="18" charset="0"/>
                </a:rPr>
                <a:t>(</a:t>
              </a:r>
              <a:r>
                <a:rPr lang="en-US" sz="2000" i="1" dirty="0">
                  <a:solidFill>
                    <a:schemeClr val="tx1"/>
                  </a:solidFill>
                  <a:latin typeface="Times New Roman" pitchFamily="18" charset="0"/>
                </a:rPr>
                <a:t>n</a:t>
              </a:r>
              <a:r>
                <a:rPr lang="en-US" sz="2000" dirty="0">
                  <a:solidFill>
                    <a:schemeClr val="tx1"/>
                  </a:solidFill>
                  <a:latin typeface="Times New Roman" pitchFamily="18" charset="0"/>
                </a:rPr>
                <a:t>/2)</a:t>
              </a:r>
            </a:p>
          </p:txBody>
        </p:sp>
      </p:grpSp>
      <p:sp>
        <p:nvSpPr>
          <p:cNvPr id="21" name="Line 1026"/>
          <p:cNvSpPr>
            <a:spLocks noChangeShapeType="1"/>
          </p:cNvSpPr>
          <p:nvPr/>
        </p:nvSpPr>
        <p:spPr bwMode="auto">
          <a:xfrm flipV="1">
            <a:off x="4786269" y="3252113"/>
            <a:ext cx="595562" cy="0"/>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966314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Line 2"/>
          <p:cNvSpPr>
            <a:spLocks noChangeShapeType="1"/>
          </p:cNvSpPr>
          <p:nvPr/>
        </p:nvSpPr>
        <p:spPr bwMode="auto">
          <a:xfrm flipV="1">
            <a:off x="4419600" y="2057400"/>
            <a:ext cx="1295400" cy="0"/>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100" name="Rectangle 3"/>
          <p:cNvSpPr>
            <a:spLocks noChangeArrowheads="1"/>
          </p:cNvSpPr>
          <p:nvPr/>
        </p:nvSpPr>
        <p:spPr bwMode="auto">
          <a:xfrm>
            <a:off x="609600" y="381000"/>
            <a:ext cx="777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endParaRPr lang="en-US" sz="4000">
              <a:solidFill>
                <a:schemeClr val="tx1"/>
              </a:solidFill>
            </a:endParaRPr>
          </a:p>
        </p:txBody>
      </p:sp>
      <p:sp>
        <p:nvSpPr>
          <p:cNvPr id="4102" name="Text Box 5"/>
          <p:cNvSpPr txBox="1">
            <a:spLocks noChangeArrowheads="1"/>
          </p:cNvSpPr>
          <p:nvPr/>
        </p:nvSpPr>
        <p:spPr bwMode="auto">
          <a:xfrm>
            <a:off x="6019800" y="1857375"/>
            <a:ext cx="21852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8" charset="0"/>
              </a:rPr>
              <a:t>0      1           </a:t>
            </a:r>
            <a:r>
              <a:rPr lang="en-US" sz="2400" dirty="0">
                <a:solidFill>
                  <a:schemeClr val="tx1"/>
                </a:solidFill>
                <a:latin typeface="Times New Roman" pitchFamily="18" charset="0"/>
                <a:sym typeface="Symbol" pitchFamily="18" charset="2"/>
              </a:rPr>
              <a:t> </a:t>
            </a:r>
            <a:r>
              <a:rPr lang="en-US" sz="2400" i="1" dirty="0" err="1">
                <a:solidFill>
                  <a:schemeClr val="tx1"/>
                </a:solidFill>
                <a:latin typeface="Times New Roman" pitchFamily="18" charset="0"/>
                <a:sym typeface="Symbol" pitchFamily="18" charset="2"/>
              </a:rPr>
              <a:t>cn</a:t>
            </a:r>
            <a:endParaRPr lang="en-US" sz="2000" dirty="0">
              <a:solidFill>
                <a:schemeClr val="tx1"/>
              </a:solidFill>
              <a:latin typeface="Times New Roman" pitchFamily="18" charset="0"/>
              <a:sym typeface="Symbol" pitchFamily="18" charset="2"/>
            </a:endParaRPr>
          </a:p>
        </p:txBody>
      </p:sp>
      <p:sp>
        <p:nvSpPr>
          <p:cNvPr id="4103" name="Rectangle 6"/>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第二层展开</a:t>
            </a:r>
            <a:endParaRPr lang="en-US" sz="3600" b="1" dirty="0">
              <a:solidFill>
                <a:srgbClr val="0000CC"/>
              </a:solidFill>
            </a:endParaRPr>
          </a:p>
        </p:txBody>
      </p:sp>
      <p:sp>
        <p:nvSpPr>
          <p:cNvPr id="4104" name="Rectangle 7"/>
          <p:cNvSpPr>
            <a:spLocks noChangeArrowheads="1"/>
          </p:cNvSpPr>
          <p:nvPr/>
        </p:nvSpPr>
        <p:spPr bwMode="auto">
          <a:xfrm>
            <a:off x="6019800" y="38100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a:t> 2      4        </a:t>
            </a:r>
            <a:r>
              <a:rPr lang="en-US" sz="2400" i="1" dirty="0" err="1">
                <a:solidFill>
                  <a:schemeClr val="tx1"/>
                </a:solidFill>
              </a:rPr>
              <a:t>cT</a:t>
            </a:r>
            <a:r>
              <a:rPr lang="en-US" sz="2400" dirty="0">
                <a:solidFill>
                  <a:schemeClr val="tx1"/>
                </a:solidFill>
                <a:latin typeface="Times New Roman" pitchFamily="18" charset="0"/>
              </a:rPr>
              <a:t>(</a:t>
            </a:r>
            <a:r>
              <a:rPr lang="en-US" sz="2400" i="1" dirty="0">
                <a:solidFill>
                  <a:schemeClr val="tx1"/>
                </a:solidFill>
                <a:latin typeface="Times New Roman" pitchFamily="18" charset="0"/>
              </a:rPr>
              <a:t>n</a:t>
            </a:r>
            <a:r>
              <a:rPr lang="en-US" sz="2400" dirty="0">
                <a:solidFill>
                  <a:schemeClr val="tx1"/>
                </a:solidFill>
                <a:latin typeface="Times New Roman" pitchFamily="18" charset="0"/>
              </a:rPr>
              <a:t>/4)</a:t>
            </a:r>
          </a:p>
        </p:txBody>
      </p:sp>
      <p:grpSp>
        <p:nvGrpSpPr>
          <p:cNvPr id="4105" name="Group 8"/>
          <p:cNvGrpSpPr>
            <a:grpSpLocks/>
          </p:cNvGrpSpPr>
          <p:nvPr/>
        </p:nvGrpSpPr>
        <p:grpSpPr bwMode="auto">
          <a:xfrm>
            <a:off x="3565525" y="2590800"/>
            <a:ext cx="1006475" cy="690563"/>
            <a:chOff x="2198" y="1968"/>
            <a:chExt cx="578" cy="435"/>
          </a:xfrm>
        </p:grpSpPr>
        <p:sp>
          <p:nvSpPr>
            <p:cNvPr id="4136" name="Text Box 9"/>
            <p:cNvSpPr txBox="1">
              <a:spLocks noChangeArrowheads="1"/>
            </p:cNvSpPr>
            <p:nvPr/>
          </p:nvSpPr>
          <p:spPr bwMode="auto">
            <a:xfrm>
              <a:off x="2198" y="1968"/>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a:solidFill>
                    <a:schemeClr val="tx1"/>
                  </a:solidFill>
                  <a:latin typeface="Times New Roman" pitchFamily="18" charset="0"/>
                </a:rPr>
                <a:t>MS</a:t>
              </a:r>
              <a:r>
                <a:rPr lang="en-US" sz="1800" dirty="0">
                  <a:solidFill>
                    <a:schemeClr val="tx1"/>
                  </a:solidFill>
                  <a:latin typeface="Times New Roman" pitchFamily="18" charset="0"/>
                </a:rPr>
                <a:t>(</a:t>
              </a:r>
              <a:r>
                <a:rPr lang="en-US" sz="1800" i="1" dirty="0">
                  <a:solidFill>
                    <a:schemeClr val="tx1"/>
                  </a:solidFill>
                  <a:latin typeface="Times New Roman" pitchFamily="18" charset="0"/>
                </a:rPr>
                <a:t>n</a:t>
              </a:r>
              <a:r>
                <a:rPr lang="en-US" sz="1800" dirty="0">
                  <a:solidFill>
                    <a:schemeClr val="tx1"/>
                  </a:solidFill>
                  <a:latin typeface="Times New Roman" pitchFamily="18" charset="0"/>
                </a:rPr>
                <a:t>/2)</a:t>
              </a:r>
              <a:endParaRPr lang="en-US" sz="2400" dirty="0">
                <a:solidFill>
                  <a:schemeClr val="tx1"/>
                </a:solidFill>
                <a:latin typeface="Times New Roman" pitchFamily="18" charset="0"/>
              </a:endParaRPr>
            </a:p>
          </p:txBody>
        </p:sp>
        <p:sp>
          <p:nvSpPr>
            <p:cNvPr id="4137" name="Text Box 10"/>
            <p:cNvSpPr txBox="1">
              <a:spLocks noChangeArrowheads="1"/>
            </p:cNvSpPr>
            <p:nvPr/>
          </p:nvSpPr>
          <p:spPr bwMode="auto">
            <a:xfrm>
              <a:off x="2198" y="2166"/>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err="1">
                  <a:solidFill>
                    <a:schemeClr val="tx1"/>
                  </a:solidFill>
                  <a:latin typeface="Times New Roman" pitchFamily="18" charset="0"/>
                  <a:sym typeface="Symbol" pitchFamily="18" charset="2"/>
                </a:rPr>
                <a:t>cn</a:t>
              </a:r>
              <a:r>
                <a:rPr lang="en-US" sz="1800" dirty="0">
                  <a:solidFill>
                    <a:schemeClr val="tx1"/>
                  </a:solidFill>
                  <a:latin typeface="Times New Roman" pitchFamily="18" charset="0"/>
                  <a:sym typeface="Symbol" pitchFamily="18" charset="2"/>
                </a:rPr>
                <a:t>/2</a:t>
              </a:r>
              <a:endParaRPr lang="en-US" sz="2400" dirty="0">
                <a:solidFill>
                  <a:schemeClr val="tx1"/>
                </a:solidFill>
                <a:latin typeface="Times New Roman" pitchFamily="18" charset="0"/>
              </a:endParaRPr>
            </a:p>
          </p:txBody>
        </p:sp>
      </p:grpSp>
      <p:sp>
        <p:nvSpPr>
          <p:cNvPr id="4106" name="Line 11"/>
          <p:cNvSpPr>
            <a:spLocks noChangeShapeType="1"/>
          </p:cNvSpPr>
          <p:nvPr/>
        </p:nvSpPr>
        <p:spPr bwMode="auto">
          <a:xfrm flipH="1">
            <a:off x="3392488" y="3287713"/>
            <a:ext cx="287337" cy="252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4107" name="Line 12"/>
          <p:cNvSpPr>
            <a:spLocks noChangeShapeType="1"/>
          </p:cNvSpPr>
          <p:nvPr/>
        </p:nvSpPr>
        <p:spPr bwMode="auto">
          <a:xfrm>
            <a:off x="4483100" y="3287713"/>
            <a:ext cx="171450" cy="252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grpSp>
        <p:nvGrpSpPr>
          <p:cNvPr id="4108" name="Group 13"/>
          <p:cNvGrpSpPr>
            <a:grpSpLocks/>
          </p:cNvGrpSpPr>
          <p:nvPr/>
        </p:nvGrpSpPr>
        <p:grpSpPr bwMode="auto">
          <a:xfrm>
            <a:off x="3048000" y="3540125"/>
            <a:ext cx="2324100" cy="692150"/>
            <a:chOff x="1920" y="2230"/>
            <a:chExt cx="1392" cy="436"/>
          </a:xfrm>
        </p:grpSpPr>
        <p:grpSp>
          <p:nvGrpSpPr>
            <p:cNvPr id="4130" name="Group 14"/>
            <p:cNvGrpSpPr>
              <a:grpSpLocks/>
            </p:cNvGrpSpPr>
            <p:nvPr/>
          </p:nvGrpSpPr>
          <p:grpSpPr bwMode="auto">
            <a:xfrm>
              <a:off x="2715" y="2230"/>
              <a:ext cx="597" cy="436"/>
              <a:chOff x="2303" y="1632"/>
              <a:chExt cx="793" cy="525"/>
            </a:xfrm>
          </p:grpSpPr>
          <p:sp>
            <p:nvSpPr>
              <p:cNvPr id="4134" name="Text Box 15"/>
              <p:cNvSpPr txBox="1">
                <a:spLocks noChangeArrowheads="1"/>
              </p:cNvSpPr>
              <p:nvPr/>
            </p:nvSpPr>
            <p:spPr bwMode="auto">
              <a:xfrm>
                <a:off x="2303" y="1632"/>
                <a:ext cx="793" cy="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a:solidFill>
                      <a:schemeClr val="tx1"/>
                    </a:solidFill>
                    <a:latin typeface="Times New Roman" pitchFamily="18" charset="0"/>
                  </a:rPr>
                  <a:t>MS</a:t>
                </a:r>
                <a:r>
                  <a:rPr lang="en-US" sz="1800" dirty="0">
                    <a:solidFill>
                      <a:schemeClr val="tx1"/>
                    </a:solidFill>
                    <a:latin typeface="Times New Roman" pitchFamily="18" charset="0"/>
                  </a:rPr>
                  <a:t>(</a:t>
                </a:r>
                <a:r>
                  <a:rPr lang="en-US" sz="1800" i="1" dirty="0">
                    <a:solidFill>
                      <a:schemeClr val="tx1"/>
                    </a:solidFill>
                    <a:latin typeface="Times New Roman" pitchFamily="18" charset="0"/>
                  </a:rPr>
                  <a:t>n</a:t>
                </a:r>
                <a:r>
                  <a:rPr lang="en-US" sz="1800" dirty="0">
                    <a:solidFill>
                      <a:schemeClr val="tx1"/>
                    </a:solidFill>
                    <a:latin typeface="Times New Roman" pitchFamily="18" charset="0"/>
                  </a:rPr>
                  <a:t>/4)</a:t>
                </a:r>
                <a:endParaRPr lang="en-US" sz="2000" i="1" dirty="0">
                  <a:solidFill>
                    <a:schemeClr val="tx1"/>
                  </a:solidFill>
                  <a:latin typeface="Times New Roman" pitchFamily="18" charset="0"/>
                </a:endParaRPr>
              </a:p>
            </p:txBody>
          </p:sp>
          <p:sp>
            <p:nvSpPr>
              <p:cNvPr id="4135" name="Text Box 16"/>
              <p:cNvSpPr txBox="1">
                <a:spLocks noChangeArrowheads="1"/>
              </p:cNvSpPr>
              <p:nvPr/>
            </p:nvSpPr>
            <p:spPr bwMode="auto">
              <a:xfrm>
                <a:off x="2303" y="187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a:solidFill>
                      <a:schemeClr val="tx1"/>
                    </a:solidFill>
                    <a:latin typeface="Times New Roman" pitchFamily="18" charset="0"/>
                  </a:rPr>
                  <a:t>c</a:t>
                </a:r>
                <a:r>
                  <a:rPr lang="en-US" sz="1800" dirty="0">
                    <a:solidFill>
                      <a:schemeClr val="tx1"/>
                    </a:solidFill>
                    <a:latin typeface="Times New Roman" pitchFamily="18" charset="0"/>
                  </a:rPr>
                  <a:t>(</a:t>
                </a:r>
                <a:r>
                  <a:rPr lang="en-US" sz="1800" i="1" dirty="0">
                    <a:solidFill>
                      <a:schemeClr val="tx1"/>
                    </a:solidFill>
                    <a:latin typeface="Times New Roman" pitchFamily="18" charset="0"/>
                  </a:rPr>
                  <a:t>n</a:t>
                </a:r>
                <a:r>
                  <a:rPr lang="en-US" sz="1800" dirty="0">
                    <a:solidFill>
                      <a:schemeClr val="tx1"/>
                    </a:solidFill>
                    <a:latin typeface="Times New Roman" pitchFamily="18" charset="0"/>
                  </a:rPr>
                  <a:t>/4)</a:t>
                </a:r>
                <a:endParaRPr lang="en-US" sz="2000" i="1" dirty="0">
                  <a:solidFill>
                    <a:schemeClr val="tx1"/>
                  </a:solidFill>
                  <a:latin typeface="Times New Roman" pitchFamily="18" charset="0"/>
                </a:endParaRPr>
              </a:p>
            </p:txBody>
          </p:sp>
        </p:grpSp>
        <p:grpSp>
          <p:nvGrpSpPr>
            <p:cNvPr id="4131" name="Group 17"/>
            <p:cNvGrpSpPr>
              <a:grpSpLocks/>
            </p:cNvGrpSpPr>
            <p:nvPr/>
          </p:nvGrpSpPr>
          <p:grpSpPr bwMode="auto">
            <a:xfrm>
              <a:off x="1920" y="2230"/>
              <a:ext cx="597" cy="436"/>
              <a:chOff x="2304" y="1632"/>
              <a:chExt cx="793" cy="525"/>
            </a:xfrm>
          </p:grpSpPr>
          <p:sp>
            <p:nvSpPr>
              <p:cNvPr id="4132" name="Text Box 18"/>
              <p:cNvSpPr txBox="1">
                <a:spLocks noChangeArrowheads="1"/>
              </p:cNvSpPr>
              <p:nvPr/>
            </p:nvSpPr>
            <p:spPr bwMode="auto">
              <a:xfrm>
                <a:off x="2304" y="1632"/>
                <a:ext cx="793" cy="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a:solidFill>
                      <a:schemeClr val="tx1"/>
                    </a:solidFill>
                    <a:latin typeface="Times New Roman" pitchFamily="18" charset="0"/>
                  </a:rPr>
                  <a:t>MS</a:t>
                </a:r>
                <a:r>
                  <a:rPr lang="en-US" sz="1800" dirty="0">
                    <a:solidFill>
                      <a:schemeClr val="tx1"/>
                    </a:solidFill>
                    <a:latin typeface="Times New Roman" pitchFamily="18" charset="0"/>
                  </a:rPr>
                  <a:t>(</a:t>
                </a:r>
                <a:r>
                  <a:rPr lang="en-US" sz="1800" i="1" dirty="0">
                    <a:solidFill>
                      <a:schemeClr val="tx1"/>
                    </a:solidFill>
                    <a:latin typeface="Times New Roman" pitchFamily="18" charset="0"/>
                  </a:rPr>
                  <a:t>n</a:t>
                </a:r>
                <a:r>
                  <a:rPr lang="en-US" sz="1800" dirty="0">
                    <a:solidFill>
                      <a:schemeClr val="tx1"/>
                    </a:solidFill>
                    <a:latin typeface="Times New Roman" pitchFamily="18" charset="0"/>
                  </a:rPr>
                  <a:t>/4)</a:t>
                </a:r>
                <a:endParaRPr lang="en-US" sz="2000" i="1" dirty="0">
                  <a:solidFill>
                    <a:schemeClr val="tx1"/>
                  </a:solidFill>
                  <a:latin typeface="Times New Roman" pitchFamily="18" charset="0"/>
                </a:endParaRPr>
              </a:p>
            </p:txBody>
          </p:sp>
          <p:sp>
            <p:nvSpPr>
              <p:cNvPr id="4133" name="Text Box 19"/>
              <p:cNvSpPr txBox="1">
                <a:spLocks noChangeArrowheads="1"/>
              </p:cNvSpPr>
              <p:nvPr/>
            </p:nvSpPr>
            <p:spPr bwMode="auto">
              <a:xfrm>
                <a:off x="2304" y="187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a:solidFill>
                      <a:schemeClr val="tx1"/>
                    </a:solidFill>
                    <a:latin typeface="Times New Roman" pitchFamily="18" charset="0"/>
                  </a:rPr>
                  <a:t>c</a:t>
                </a:r>
                <a:r>
                  <a:rPr lang="en-US" sz="1800" dirty="0">
                    <a:solidFill>
                      <a:schemeClr val="tx1"/>
                    </a:solidFill>
                    <a:latin typeface="Times New Roman" pitchFamily="18" charset="0"/>
                  </a:rPr>
                  <a:t>(</a:t>
                </a:r>
                <a:r>
                  <a:rPr lang="en-US" sz="1800" i="1" dirty="0">
                    <a:solidFill>
                      <a:schemeClr val="tx1"/>
                    </a:solidFill>
                    <a:latin typeface="Times New Roman" pitchFamily="18" charset="0"/>
                  </a:rPr>
                  <a:t>n</a:t>
                </a:r>
                <a:r>
                  <a:rPr lang="en-US" sz="1800" dirty="0">
                    <a:solidFill>
                      <a:schemeClr val="tx1"/>
                    </a:solidFill>
                    <a:latin typeface="Times New Roman" pitchFamily="18" charset="0"/>
                  </a:rPr>
                  <a:t>/4)</a:t>
                </a:r>
                <a:endParaRPr lang="en-US" sz="1800" i="1" dirty="0">
                  <a:solidFill>
                    <a:schemeClr val="tx1"/>
                  </a:solidFill>
                  <a:latin typeface="Times New Roman" pitchFamily="18" charset="0"/>
                </a:endParaRPr>
              </a:p>
            </p:txBody>
          </p:sp>
        </p:grpSp>
      </p:grpSp>
      <p:grpSp>
        <p:nvGrpSpPr>
          <p:cNvPr id="4109" name="Group 20"/>
          <p:cNvGrpSpPr>
            <a:grpSpLocks/>
          </p:cNvGrpSpPr>
          <p:nvPr/>
        </p:nvGrpSpPr>
        <p:grpSpPr bwMode="auto">
          <a:xfrm>
            <a:off x="1127125" y="2514600"/>
            <a:ext cx="1006475" cy="690563"/>
            <a:chOff x="710" y="1584"/>
            <a:chExt cx="578" cy="435"/>
          </a:xfrm>
        </p:grpSpPr>
        <p:sp>
          <p:nvSpPr>
            <p:cNvPr id="4128" name="Text Box 21"/>
            <p:cNvSpPr txBox="1">
              <a:spLocks noChangeArrowheads="1"/>
            </p:cNvSpPr>
            <p:nvPr/>
          </p:nvSpPr>
          <p:spPr bwMode="auto">
            <a:xfrm>
              <a:off x="710" y="1584"/>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a:solidFill>
                    <a:schemeClr val="tx1"/>
                  </a:solidFill>
                  <a:latin typeface="Times New Roman" pitchFamily="18" charset="0"/>
                </a:rPr>
                <a:t>MS</a:t>
              </a:r>
              <a:r>
                <a:rPr lang="en-US" sz="1800" dirty="0">
                  <a:solidFill>
                    <a:schemeClr val="tx1"/>
                  </a:solidFill>
                  <a:latin typeface="Times New Roman" pitchFamily="18" charset="0"/>
                </a:rPr>
                <a:t>(</a:t>
              </a:r>
              <a:r>
                <a:rPr lang="en-US" sz="1800" i="1" dirty="0">
                  <a:solidFill>
                    <a:schemeClr val="tx1"/>
                  </a:solidFill>
                  <a:latin typeface="Times New Roman" pitchFamily="18" charset="0"/>
                </a:rPr>
                <a:t>n</a:t>
              </a:r>
              <a:r>
                <a:rPr lang="en-US" sz="1800" dirty="0">
                  <a:solidFill>
                    <a:schemeClr val="tx1"/>
                  </a:solidFill>
                  <a:latin typeface="Times New Roman" pitchFamily="18" charset="0"/>
                </a:rPr>
                <a:t>/2)</a:t>
              </a:r>
              <a:endParaRPr lang="en-US" sz="2400" dirty="0">
                <a:solidFill>
                  <a:schemeClr val="tx1"/>
                </a:solidFill>
                <a:latin typeface="Times New Roman" pitchFamily="18" charset="0"/>
              </a:endParaRPr>
            </a:p>
          </p:txBody>
        </p:sp>
        <p:sp>
          <p:nvSpPr>
            <p:cNvPr id="4129" name="Text Box 22"/>
            <p:cNvSpPr txBox="1">
              <a:spLocks noChangeArrowheads="1"/>
            </p:cNvSpPr>
            <p:nvPr/>
          </p:nvSpPr>
          <p:spPr bwMode="auto">
            <a:xfrm>
              <a:off x="710" y="1782"/>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err="1">
                  <a:solidFill>
                    <a:schemeClr val="tx1"/>
                  </a:solidFill>
                  <a:latin typeface="Times New Roman" pitchFamily="18" charset="0"/>
                  <a:sym typeface="Symbol" pitchFamily="18" charset="2"/>
                </a:rPr>
                <a:t>cn</a:t>
              </a:r>
              <a:r>
                <a:rPr lang="en-US" sz="1800" dirty="0">
                  <a:solidFill>
                    <a:schemeClr val="tx1"/>
                  </a:solidFill>
                  <a:latin typeface="Times New Roman" pitchFamily="18" charset="0"/>
                  <a:sym typeface="Symbol" pitchFamily="18" charset="2"/>
                </a:rPr>
                <a:t>/2</a:t>
              </a:r>
              <a:endParaRPr lang="en-US" sz="2400" dirty="0">
                <a:solidFill>
                  <a:schemeClr val="tx1"/>
                </a:solidFill>
                <a:latin typeface="Times New Roman" pitchFamily="18" charset="0"/>
              </a:endParaRPr>
            </a:p>
          </p:txBody>
        </p:sp>
      </p:grpSp>
      <p:grpSp>
        <p:nvGrpSpPr>
          <p:cNvPr id="4110" name="Group 23"/>
          <p:cNvGrpSpPr>
            <a:grpSpLocks/>
          </p:cNvGrpSpPr>
          <p:nvPr/>
        </p:nvGrpSpPr>
        <p:grpSpPr bwMode="auto">
          <a:xfrm>
            <a:off x="1871663" y="3463925"/>
            <a:ext cx="1076634" cy="692150"/>
            <a:chOff x="2303" y="1632"/>
            <a:chExt cx="793" cy="525"/>
          </a:xfrm>
        </p:grpSpPr>
        <p:sp>
          <p:nvSpPr>
            <p:cNvPr id="4126" name="Text Box 24"/>
            <p:cNvSpPr txBox="1">
              <a:spLocks noChangeArrowheads="1"/>
            </p:cNvSpPr>
            <p:nvPr/>
          </p:nvSpPr>
          <p:spPr bwMode="auto">
            <a:xfrm>
              <a:off x="2303" y="1632"/>
              <a:ext cx="793" cy="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a:solidFill>
                    <a:schemeClr val="tx1"/>
                  </a:solidFill>
                  <a:latin typeface="Times New Roman" pitchFamily="18" charset="0"/>
                </a:rPr>
                <a:t>MS</a:t>
              </a:r>
              <a:r>
                <a:rPr lang="en-US" sz="1800" dirty="0">
                  <a:solidFill>
                    <a:schemeClr val="tx1"/>
                  </a:solidFill>
                  <a:latin typeface="Times New Roman" pitchFamily="18" charset="0"/>
                </a:rPr>
                <a:t>(</a:t>
              </a:r>
              <a:r>
                <a:rPr lang="en-US" sz="1800" i="1" dirty="0">
                  <a:solidFill>
                    <a:schemeClr val="tx1"/>
                  </a:solidFill>
                  <a:latin typeface="Times New Roman" pitchFamily="18" charset="0"/>
                </a:rPr>
                <a:t>n</a:t>
              </a:r>
              <a:r>
                <a:rPr lang="en-US" sz="1800" dirty="0">
                  <a:solidFill>
                    <a:schemeClr val="tx1"/>
                  </a:solidFill>
                  <a:latin typeface="Times New Roman" pitchFamily="18" charset="0"/>
                </a:rPr>
                <a:t>/4)</a:t>
              </a:r>
              <a:endParaRPr lang="en-US" sz="2000" i="1" dirty="0">
                <a:solidFill>
                  <a:schemeClr val="tx1"/>
                </a:solidFill>
                <a:latin typeface="Times New Roman" pitchFamily="18" charset="0"/>
              </a:endParaRPr>
            </a:p>
          </p:txBody>
        </p:sp>
        <p:sp>
          <p:nvSpPr>
            <p:cNvPr id="4127" name="Text Box 25"/>
            <p:cNvSpPr txBox="1">
              <a:spLocks noChangeArrowheads="1"/>
            </p:cNvSpPr>
            <p:nvPr/>
          </p:nvSpPr>
          <p:spPr bwMode="auto">
            <a:xfrm>
              <a:off x="2303" y="187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a:solidFill>
                    <a:schemeClr val="tx1"/>
                  </a:solidFill>
                  <a:latin typeface="Times New Roman" pitchFamily="18" charset="0"/>
                </a:rPr>
                <a:t>c</a:t>
              </a:r>
              <a:r>
                <a:rPr lang="en-US" sz="1800" dirty="0">
                  <a:solidFill>
                    <a:schemeClr val="tx1"/>
                  </a:solidFill>
                  <a:latin typeface="Times New Roman" pitchFamily="18" charset="0"/>
                </a:rPr>
                <a:t>(</a:t>
              </a:r>
              <a:r>
                <a:rPr lang="en-US" sz="1800" i="1" dirty="0">
                  <a:solidFill>
                    <a:schemeClr val="tx1"/>
                  </a:solidFill>
                  <a:latin typeface="Times New Roman" pitchFamily="18" charset="0"/>
                </a:rPr>
                <a:t>n</a:t>
              </a:r>
              <a:r>
                <a:rPr lang="en-US" sz="1800" dirty="0">
                  <a:solidFill>
                    <a:schemeClr val="tx1"/>
                  </a:solidFill>
                  <a:latin typeface="Times New Roman" pitchFamily="18" charset="0"/>
                </a:rPr>
                <a:t>/4)</a:t>
              </a:r>
              <a:endParaRPr lang="en-US" sz="2000" i="1" dirty="0">
                <a:solidFill>
                  <a:schemeClr val="tx1"/>
                </a:solidFill>
                <a:latin typeface="Times New Roman" pitchFamily="18" charset="0"/>
              </a:endParaRPr>
            </a:p>
          </p:txBody>
        </p:sp>
      </p:grpSp>
      <p:sp>
        <p:nvSpPr>
          <p:cNvPr id="4111" name="Line 26"/>
          <p:cNvSpPr>
            <a:spLocks noChangeShapeType="1"/>
          </p:cNvSpPr>
          <p:nvPr/>
        </p:nvSpPr>
        <p:spPr bwMode="auto">
          <a:xfrm flipH="1">
            <a:off x="954088" y="3211513"/>
            <a:ext cx="287337" cy="252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4112" name="Line 27"/>
          <p:cNvSpPr>
            <a:spLocks noChangeShapeType="1"/>
          </p:cNvSpPr>
          <p:nvPr/>
        </p:nvSpPr>
        <p:spPr bwMode="auto">
          <a:xfrm>
            <a:off x="2044700" y="3211513"/>
            <a:ext cx="171450" cy="252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grpSp>
        <p:nvGrpSpPr>
          <p:cNvPr id="4113" name="Group 28"/>
          <p:cNvGrpSpPr>
            <a:grpSpLocks/>
          </p:cNvGrpSpPr>
          <p:nvPr/>
        </p:nvGrpSpPr>
        <p:grpSpPr bwMode="auto">
          <a:xfrm>
            <a:off x="609600" y="3463925"/>
            <a:ext cx="1020762" cy="692150"/>
            <a:chOff x="2304" y="1632"/>
            <a:chExt cx="793" cy="525"/>
          </a:xfrm>
        </p:grpSpPr>
        <p:sp>
          <p:nvSpPr>
            <p:cNvPr id="4124" name="Text Box 29"/>
            <p:cNvSpPr txBox="1">
              <a:spLocks noChangeArrowheads="1"/>
            </p:cNvSpPr>
            <p:nvPr/>
          </p:nvSpPr>
          <p:spPr bwMode="auto">
            <a:xfrm>
              <a:off x="2304" y="1632"/>
              <a:ext cx="793" cy="2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a:solidFill>
                    <a:schemeClr val="tx1"/>
                  </a:solidFill>
                  <a:latin typeface="Times New Roman" pitchFamily="18" charset="0"/>
                </a:rPr>
                <a:t>MS</a:t>
              </a:r>
              <a:r>
                <a:rPr lang="en-US" sz="1800" dirty="0">
                  <a:solidFill>
                    <a:schemeClr val="tx1"/>
                  </a:solidFill>
                  <a:latin typeface="Times New Roman" pitchFamily="18" charset="0"/>
                </a:rPr>
                <a:t>(</a:t>
              </a:r>
              <a:r>
                <a:rPr lang="en-US" sz="1800" i="1" dirty="0">
                  <a:solidFill>
                    <a:schemeClr val="tx1"/>
                  </a:solidFill>
                  <a:latin typeface="Times New Roman" pitchFamily="18" charset="0"/>
                </a:rPr>
                <a:t>n</a:t>
              </a:r>
              <a:r>
                <a:rPr lang="en-US" sz="1800" dirty="0">
                  <a:solidFill>
                    <a:schemeClr val="tx1"/>
                  </a:solidFill>
                  <a:latin typeface="Times New Roman" pitchFamily="18" charset="0"/>
                </a:rPr>
                <a:t>/4)</a:t>
              </a:r>
              <a:endParaRPr lang="en-US" sz="2000" i="1" dirty="0">
                <a:solidFill>
                  <a:schemeClr val="tx1"/>
                </a:solidFill>
                <a:latin typeface="Times New Roman" pitchFamily="18" charset="0"/>
              </a:endParaRPr>
            </a:p>
          </p:txBody>
        </p:sp>
        <p:sp>
          <p:nvSpPr>
            <p:cNvPr id="4125" name="Text Box 30"/>
            <p:cNvSpPr txBox="1">
              <a:spLocks noChangeArrowheads="1"/>
            </p:cNvSpPr>
            <p:nvPr/>
          </p:nvSpPr>
          <p:spPr bwMode="auto">
            <a:xfrm>
              <a:off x="2304" y="187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a:solidFill>
                    <a:schemeClr val="tx1"/>
                  </a:solidFill>
                  <a:latin typeface="Times New Roman" pitchFamily="18" charset="0"/>
                </a:rPr>
                <a:t>c</a:t>
              </a:r>
              <a:r>
                <a:rPr lang="en-US" sz="1800" dirty="0">
                  <a:solidFill>
                    <a:schemeClr val="tx1"/>
                  </a:solidFill>
                  <a:latin typeface="Times New Roman" pitchFamily="18" charset="0"/>
                </a:rPr>
                <a:t>(</a:t>
              </a:r>
              <a:r>
                <a:rPr lang="en-US" sz="1800" i="1" dirty="0">
                  <a:solidFill>
                    <a:schemeClr val="tx1"/>
                  </a:solidFill>
                  <a:latin typeface="Times New Roman" pitchFamily="18" charset="0"/>
                </a:rPr>
                <a:t>n</a:t>
              </a:r>
              <a:r>
                <a:rPr lang="en-US" sz="1800" dirty="0">
                  <a:solidFill>
                    <a:schemeClr val="tx1"/>
                  </a:solidFill>
                  <a:latin typeface="Times New Roman" pitchFamily="18" charset="0"/>
                </a:rPr>
                <a:t>/4)</a:t>
              </a:r>
              <a:endParaRPr lang="en-US" sz="1800" i="1" dirty="0">
                <a:solidFill>
                  <a:schemeClr val="tx1"/>
                </a:solidFill>
                <a:latin typeface="Times New Roman" pitchFamily="18" charset="0"/>
              </a:endParaRPr>
            </a:p>
          </p:txBody>
        </p:sp>
      </p:grpSp>
      <p:grpSp>
        <p:nvGrpSpPr>
          <p:cNvPr id="4114" name="Group 31"/>
          <p:cNvGrpSpPr>
            <a:grpSpLocks/>
          </p:cNvGrpSpPr>
          <p:nvPr/>
        </p:nvGrpSpPr>
        <p:grpSpPr bwMode="auto">
          <a:xfrm>
            <a:off x="2362200" y="1676400"/>
            <a:ext cx="917575" cy="690563"/>
            <a:chOff x="2198" y="1968"/>
            <a:chExt cx="578" cy="435"/>
          </a:xfrm>
        </p:grpSpPr>
        <p:sp>
          <p:nvSpPr>
            <p:cNvPr id="4122" name="Text Box 32"/>
            <p:cNvSpPr txBox="1">
              <a:spLocks noChangeArrowheads="1"/>
            </p:cNvSpPr>
            <p:nvPr/>
          </p:nvSpPr>
          <p:spPr bwMode="auto">
            <a:xfrm>
              <a:off x="2198" y="1968"/>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a:solidFill>
                    <a:schemeClr val="tx1"/>
                  </a:solidFill>
                  <a:latin typeface="Times New Roman" pitchFamily="18" charset="0"/>
                </a:rPr>
                <a:t>MS</a:t>
              </a:r>
              <a:r>
                <a:rPr lang="en-US" sz="1800">
                  <a:solidFill>
                    <a:schemeClr val="tx1"/>
                  </a:solidFill>
                  <a:latin typeface="Times New Roman" pitchFamily="18" charset="0"/>
                </a:rPr>
                <a:t>(</a:t>
              </a:r>
              <a:r>
                <a:rPr lang="en-US" sz="1800" i="1">
                  <a:solidFill>
                    <a:schemeClr val="tx1"/>
                  </a:solidFill>
                  <a:latin typeface="Times New Roman" pitchFamily="18" charset="0"/>
                </a:rPr>
                <a:t>n</a:t>
              </a:r>
              <a:r>
                <a:rPr lang="en-US" sz="1800">
                  <a:solidFill>
                    <a:schemeClr val="tx1"/>
                  </a:solidFill>
                  <a:latin typeface="Times New Roman" pitchFamily="18" charset="0"/>
                </a:rPr>
                <a:t>)</a:t>
              </a:r>
              <a:endParaRPr lang="en-US" sz="2400">
                <a:solidFill>
                  <a:schemeClr val="tx1"/>
                </a:solidFill>
                <a:latin typeface="Times New Roman" pitchFamily="18" charset="0"/>
              </a:endParaRPr>
            </a:p>
          </p:txBody>
        </p:sp>
        <p:sp>
          <p:nvSpPr>
            <p:cNvPr id="4123" name="Text Box 33"/>
            <p:cNvSpPr txBox="1">
              <a:spLocks noChangeArrowheads="1"/>
            </p:cNvSpPr>
            <p:nvPr/>
          </p:nvSpPr>
          <p:spPr bwMode="auto">
            <a:xfrm>
              <a:off x="2198" y="2166"/>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err="1">
                  <a:solidFill>
                    <a:schemeClr val="tx1"/>
                  </a:solidFill>
                  <a:latin typeface="Times New Roman" pitchFamily="18" charset="0"/>
                  <a:sym typeface="Symbol" pitchFamily="18" charset="2"/>
                </a:rPr>
                <a:t>cn</a:t>
              </a:r>
              <a:endParaRPr lang="en-US" sz="2400" dirty="0">
                <a:solidFill>
                  <a:schemeClr val="tx1"/>
                </a:solidFill>
                <a:latin typeface="Times New Roman" pitchFamily="18" charset="0"/>
              </a:endParaRPr>
            </a:p>
          </p:txBody>
        </p:sp>
      </p:grpSp>
      <p:sp>
        <p:nvSpPr>
          <p:cNvPr id="4115" name="Line 34"/>
          <p:cNvSpPr>
            <a:spLocks noChangeShapeType="1"/>
          </p:cNvSpPr>
          <p:nvPr/>
        </p:nvSpPr>
        <p:spPr bwMode="auto">
          <a:xfrm flipH="1">
            <a:off x="1981200" y="22098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4116" name="Line 35"/>
          <p:cNvSpPr>
            <a:spLocks noChangeShapeType="1"/>
          </p:cNvSpPr>
          <p:nvPr/>
        </p:nvSpPr>
        <p:spPr bwMode="auto">
          <a:xfrm>
            <a:off x="3276600" y="22098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4118" name="Text Box 37"/>
          <p:cNvSpPr txBox="1">
            <a:spLocks noChangeArrowheads="1"/>
          </p:cNvSpPr>
          <p:nvPr/>
        </p:nvSpPr>
        <p:spPr bwMode="auto">
          <a:xfrm>
            <a:off x="6019800" y="2590800"/>
            <a:ext cx="21852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8" charset="0"/>
              </a:rPr>
              <a:t>1      2            </a:t>
            </a:r>
            <a:r>
              <a:rPr lang="en-US" sz="2400" i="1" dirty="0" err="1">
                <a:solidFill>
                  <a:schemeClr val="tx1"/>
                </a:solidFill>
                <a:latin typeface="Times New Roman" pitchFamily="18" charset="0"/>
                <a:sym typeface="Symbol" pitchFamily="18" charset="2"/>
              </a:rPr>
              <a:t>cn</a:t>
            </a:r>
            <a:endParaRPr lang="en-US" sz="2000" dirty="0">
              <a:solidFill>
                <a:schemeClr val="tx1"/>
              </a:solidFill>
              <a:latin typeface="Times New Roman" pitchFamily="18" charset="0"/>
              <a:sym typeface="Symbol" pitchFamily="18" charset="2"/>
            </a:endParaRPr>
          </a:p>
        </p:txBody>
      </p:sp>
      <p:sp>
        <p:nvSpPr>
          <p:cNvPr id="4119" name="Text Box 38"/>
          <p:cNvSpPr txBox="1">
            <a:spLocks noChangeArrowheads="1"/>
          </p:cNvSpPr>
          <p:nvPr/>
        </p:nvSpPr>
        <p:spPr bwMode="auto">
          <a:xfrm>
            <a:off x="2588903" y="2895600"/>
            <a:ext cx="3593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r>
              <a:rPr lang="en-US" sz="2400" dirty="0">
                <a:solidFill>
                  <a:schemeClr val="tx1"/>
                </a:solidFill>
                <a:latin typeface="Times New Roman" pitchFamily="18" charset="0"/>
              </a:rPr>
              <a:t>+</a:t>
            </a:r>
          </a:p>
        </p:txBody>
      </p:sp>
      <p:sp>
        <p:nvSpPr>
          <p:cNvPr id="4120" name="Line 39"/>
          <p:cNvSpPr>
            <a:spLocks noChangeShapeType="1"/>
          </p:cNvSpPr>
          <p:nvPr/>
        </p:nvSpPr>
        <p:spPr bwMode="auto">
          <a:xfrm>
            <a:off x="2133600" y="3048000"/>
            <a:ext cx="1447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42" name="Line 2"/>
          <p:cNvSpPr>
            <a:spLocks noChangeShapeType="1"/>
          </p:cNvSpPr>
          <p:nvPr/>
        </p:nvSpPr>
        <p:spPr bwMode="auto">
          <a:xfrm>
            <a:off x="4694914" y="2890837"/>
            <a:ext cx="1020086" cy="14287"/>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3" name="Line 2"/>
          <p:cNvSpPr>
            <a:spLocks noChangeShapeType="1"/>
          </p:cNvSpPr>
          <p:nvPr/>
        </p:nvSpPr>
        <p:spPr bwMode="auto">
          <a:xfrm flipV="1">
            <a:off x="5486400" y="3927786"/>
            <a:ext cx="304800" cy="0"/>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1" name="Text Box 1028"/>
          <p:cNvSpPr txBox="1">
            <a:spLocks noChangeArrowheads="1"/>
          </p:cNvSpPr>
          <p:nvPr/>
        </p:nvSpPr>
        <p:spPr bwMode="auto">
          <a:xfrm>
            <a:off x="5486400" y="1447800"/>
            <a:ext cx="3369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8" charset="0"/>
              </a:rPr>
              <a:t>depth	</a:t>
            </a:r>
            <a:r>
              <a:rPr lang="zh-CN" altLang="en-US" sz="2400" dirty="0">
                <a:solidFill>
                  <a:schemeClr val="tx1"/>
                </a:solidFill>
                <a:latin typeface="Times New Roman" pitchFamily="18" charset="0"/>
              </a:rPr>
              <a:t>节点数</a:t>
            </a:r>
            <a:r>
              <a:rPr lang="en-US" sz="2400" dirty="0">
                <a:solidFill>
                  <a:schemeClr val="tx1"/>
                </a:solidFill>
                <a:latin typeface="Times New Roman" pitchFamily="18" charset="0"/>
              </a:rPr>
              <a:t>     </a:t>
            </a:r>
            <a:r>
              <a:rPr lang="en-US" sz="2400" i="1" dirty="0">
                <a:solidFill>
                  <a:schemeClr val="tx1"/>
                </a:solidFill>
                <a:latin typeface="Times New Roman" pitchFamily="18" charset="0"/>
              </a:rPr>
              <a:t>T</a:t>
            </a:r>
            <a:r>
              <a:rPr lang="en-US" sz="2400" dirty="0">
                <a:solidFill>
                  <a:schemeClr val="tx1"/>
                </a:solidFill>
                <a:latin typeface="Times New Roman" pitchFamily="18" charset="0"/>
              </a:rPr>
              <a:t>(</a:t>
            </a:r>
            <a:r>
              <a:rPr lang="en-US" sz="2400" i="1" dirty="0">
                <a:solidFill>
                  <a:schemeClr val="tx1"/>
                </a:solidFill>
                <a:latin typeface="Times New Roman" pitchFamily="18" charset="0"/>
              </a:rPr>
              <a:t>n</a:t>
            </a:r>
            <a:r>
              <a:rPr lang="en-US" sz="2400" dirty="0">
                <a:solidFill>
                  <a:schemeClr val="tx1"/>
                </a:solidFill>
                <a:latin typeface="Times New Roman" pitchFamily="18" charset="0"/>
              </a:rPr>
              <a:t>)     </a:t>
            </a:r>
          </a:p>
        </p:txBody>
      </p:sp>
    </p:spTree>
    <p:extLst>
      <p:ext uri="{BB962C8B-B14F-4D97-AF65-F5344CB8AC3E}">
        <p14:creationId xmlns:p14="http://schemas.microsoft.com/office/powerpoint/2010/main" val="383105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Line 2"/>
          <p:cNvSpPr>
            <a:spLocks noChangeShapeType="1"/>
          </p:cNvSpPr>
          <p:nvPr/>
        </p:nvSpPr>
        <p:spPr bwMode="auto">
          <a:xfrm flipV="1">
            <a:off x="4724400" y="2057400"/>
            <a:ext cx="1295400" cy="0"/>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39939" name="Rectangle 3"/>
          <p:cNvSpPr>
            <a:spLocks noChangeArrowheads="1"/>
          </p:cNvSpPr>
          <p:nvPr/>
        </p:nvSpPr>
        <p:spPr bwMode="auto">
          <a:xfrm>
            <a:off x="609600" y="381000"/>
            <a:ext cx="777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endParaRPr lang="en-US" sz="4000">
              <a:solidFill>
                <a:schemeClr val="tx1"/>
              </a:solidFill>
            </a:endParaRPr>
          </a:p>
        </p:txBody>
      </p:sp>
      <p:sp>
        <p:nvSpPr>
          <p:cNvPr id="39941" name="Text Box 5"/>
          <p:cNvSpPr txBox="1">
            <a:spLocks noChangeArrowheads="1"/>
          </p:cNvSpPr>
          <p:nvPr/>
        </p:nvSpPr>
        <p:spPr bwMode="auto">
          <a:xfrm>
            <a:off x="6705601" y="1857375"/>
            <a:ext cx="2209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8" charset="0"/>
              </a:rPr>
              <a:t> 0       1     </a:t>
            </a:r>
            <a:r>
              <a:rPr lang="en-US" sz="2400" dirty="0">
                <a:solidFill>
                  <a:schemeClr val="tx1"/>
                </a:solidFill>
                <a:latin typeface="Times New Roman" pitchFamily="18" charset="0"/>
                <a:sym typeface="Symbol" pitchFamily="18" charset="2"/>
              </a:rPr>
              <a:t> </a:t>
            </a:r>
            <a:r>
              <a:rPr lang="en-US" sz="2400" i="1" dirty="0" err="1">
                <a:solidFill>
                  <a:schemeClr val="tx1"/>
                </a:solidFill>
                <a:latin typeface="Times New Roman" pitchFamily="18" charset="0"/>
                <a:sym typeface="Symbol" pitchFamily="18" charset="2"/>
              </a:rPr>
              <a:t>cn</a:t>
            </a:r>
            <a:endParaRPr lang="en-US" sz="2000" dirty="0">
              <a:solidFill>
                <a:schemeClr val="tx1"/>
              </a:solidFill>
              <a:latin typeface="Times New Roman" pitchFamily="18" charset="0"/>
              <a:sym typeface="Symbol" pitchFamily="18" charset="2"/>
            </a:endParaRPr>
          </a:p>
        </p:txBody>
      </p:sp>
      <p:sp>
        <p:nvSpPr>
          <p:cNvPr id="39942" name="Rectangle 6"/>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第三层展开</a:t>
            </a:r>
            <a:endParaRPr lang="en-US" sz="3600" b="1" dirty="0">
              <a:solidFill>
                <a:srgbClr val="0000CC"/>
              </a:solidFill>
            </a:endParaRPr>
          </a:p>
        </p:txBody>
      </p:sp>
      <p:sp>
        <p:nvSpPr>
          <p:cNvPr id="39943" name="Rectangle 7"/>
          <p:cNvSpPr>
            <a:spLocks noChangeArrowheads="1"/>
          </p:cNvSpPr>
          <p:nvPr/>
        </p:nvSpPr>
        <p:spPr bwMode="auto">
          <a:xfrm>
            <a:off x="6858000" y="4724400"/>
            <a:ext cx="2209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dirty="0">
                <a:solidFill>
                  <a:schemeClr val="tx1"/>
                </a:solidFill>
              </a:rPr>
              <a:t>3      8    8</a:t>
            </a:r>
            <a:r>
              <a:rPr lang="en-US" sz="2400" i="1" dirty="0"/>
              <a:t>c</a:t>
            </a:r>
            <a:r>
              <a:rPr lang="en-US" sz="2400" dirty="0">
                <a:solidFill>
                  <a:schemeClr val="tx1"/>
                </a:solidFill>
                <a:latin typeface="Times New Roman" pitchFamily="18" charset="0"/>
              </a:rPr>
              <a:t>(</a:t>
            </a:r>
            <a:r>
              <a:rPr lang="en-US" sz="2400" i="1" dirty="0">
                <a:solidFill>
                  <a:schemeClr val="tx1"/>
                </a:solidFill>
                <a:latin typeface="Times New Roman" pitchFamily="18" charset="0"/>
              </a:rPr>
              <a:t>n</a:t>
            </a:r>
            <a:r>
              <a:rPr lang="en-US" sz="2400" dirty="0">
                <a:solidFill>
                  <a:schemeClr val="tx1"/>
                </a:solidFill>
                <a:latin typeface="Times New Roman" pitchFamily="18" charset="0"/>
              </a:rPr>
              <a:t>/8)</a:t>
            </a:r>
          </a:p>
        </p:txBody>
      </p:sp>
      <p:grpSp>
        <p:nvGrpSpPr>
          <p:cNvPr id="39944" name="Group 8"/>
          <p:cNvGrpSpPr>
            <a:grpSpLocks/>
          </p:cNvGrpSpPr>
          <p:nvPr/>
        </p:nvGrpSpPr>
        <p:grpSpPr bwMode="auto">
          <a:xfrm>
            <a:off x="3565525" y="2590800"/>
            <a:ext cx="1006475" cy="690563"/>
            <a:chOff x="2198" y="1968"/>
            <a:chExt cx="578" cy="435"/>
          </a:xfrm>
        </p:grpSpPr>
        <p:sp>
          <p:nvSpPr>
            <p:cNvPr id="39991" name="Text Box 9"/>
            <p:cNvSpPr txBox="1">
              <a:spLocks noChangeArrowheads="1"/>
            </p:cNvSpPr>
            <p:nvPr/>
          </p:nvSpPr>
          <p:spPr bwMode="auto">
            <a:xfrm>
              <a:off x="2198" y="1968"/>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a:solidFill>
                    <a:schemeClr val="tx1"/>
                  </a:solidFill>
                  <a:latin typeface="Times New Roman" pitchFamily="18" charset="0"/>
                </a:rPr>
                <a:t>MS</a:t>
              </a:r>
              <a:r>
                <a:rPr lang="en-US" sz="1800">
                  <a:solidFill>
                    <a:schemeClr val="tx1"/>
                  </a:solidFill>
                  <a:latin typeface="Times New Roman" pitchFamily="18" charset="0"/>
                </a:rPr>
                <a:t>(</a:t>
              </a:r>
              <a:r>
                <a:rPr lang="en-US" sz="1800" i="1">
                  <a:solidFill>
                    <a:schemeClr val="tx1"/>
                  </a:solidFill>
                  <a:latin typeface="Times New Roman" pitchFamily="18" charset="0"/>
                </a:rPr>
                <a:t>n/</a:t>
              </a:r>
              <a:r>
                <a:rPr lang="en-US" sz="1800">
                  <a:solidFill>
                    <a:schemeClr val="tx1"/>
                  </a:solidFill>
                  <a:latin typeface="Times New Roman" pitchFamily="18" charset="0"/>
                </a:rPr>
                <a:t>2)</a:t>
              </a:r>
              <a:endParaRPr lang="en-US" sz="2400">
                <a:solidFill>
                  <a:schemeClr val="tx1"/>
                </a:solidFill>
                <a:latin typeface="Times New Roman" pitchFamily="18" charset="0"/>
              </a:endParaRPr>
            </a:p>
          </p:txBody>
        </p:sp>
        <p:sp>
          <p:nvSpPr>
            <p:cNvPr id="39992" name="Text Box 10"/>
            <p:cNvSpPr txBox="1">
              <a:spLocks noChangeArrowheads="1"/>
            </p:cNvSpPr>
            <p:nvPr/>
          </p:nvSpPr>
          <p:spPr bwMode="auto">
            <a:xfrm>
              <a:off x="2198" y="2166"/>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err="1">
                  <a:solidFill>
                    <a:schemeClr val="tx1"/>
                  </a:solidFill>
                  <a:latin typeface="Times New Roman" pitchFamily="18" charset="0"/>
                  <a:sym typeface="Symbol" pitchFamily="18" charset="2"/>
                </a:rPr>
                <a:t>cn</a:t>
              </a:r>
              <a:r>
                <a:rPr lang="en-US" sz="1800" i="1" dirty="0">
                  <a:solidFill>
                    <a:schemeClr val="tx1"/>
                  </a:solidFill>
                  <a:latin typeface="Times New Roman" pitchFamily="18" charset="0"/>
                  <a:sym typeface="Symbol" pitchFamily="18" charset="2"/>
                </a:rPr>
                <a:t>/</a:t>
              </a:r>
              <a:r>
                <a:rPr lang="en-US" sz="1800" dirty="0">
                  <a:solidFill>
                    <a:schemeClr val="tx1"/>
                  </a:solidFill>
                  <a:latin typeface="Times New Roman" pitchFamily="18" charset="0"/>
                  <a:sym typeface="Symbol" pitchFamily="18" charset="2"/>
                </a:rPr>
                <a:t>2</a:t>
              </a:r>
              <a:endParaRPr lang="en-US" sz="2400" dirty="0">
                <a:solidFill>
                  <a:schemeClr val="tx1"/>
                </a:solidFill>
                <a:latin typeface="Times New Roman" pitchFamily="18" charset="0"/>
              </a:endParaRPr>
            </a:p>
          </p:txBody>
        </p:sp>
      </p:grpSp>
      <p:grpSp>
        <p:nvGrpSpPr>
          <p:cNvPr id="39945" name="Group 11"/>
          <p:cNvGrpSpPr>
            <a:grpSpLocks/>
          </p:cNvGrpSpPr>
          <p:nvPr/>
        </p:nvGrpSpPr>
        <p:grpSpPr bwMode="auto">
          <a:xfrm>
            <a:off x="4500563" y="3540125"/>
            <a:ext cx="1062037" cy="692150"/>
            <a:chOff x="2303" y="1632"/>
            <a:chExt cx="793" cy="525"/>
          </a:xfrm>
        </p:grpSpPr>
        <p:sp>
          <p:nvSpPr>
            <p:cNvPr id="39989" name="Text Box 12"/>
            <p:cNvSpPr txBox="1">
              <a:spLocks noChangeArrowheads="1"/>
            </p:cNvSpPr>
            <p:nvPr/>
          </p:nvSpPr>
          <p:spPr bwMode="auto">
            <a:xfrm>
              <a:off x="2303" y="163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a:solidFill>
                    <a:schemeClr val="tx1"/>
                  </a:solidFill>
                  <a:latin typeface="Times New Roman" pitchFamily="18" charset="0"/>
                </a:rPr>
                <a:t>MS</a:t>
              </a:r>
              <a:r>
                <a:rPr lang="en-US" sz="1800">
                  <a:solidFill>
                    <a:schemeClr val="tx1"/>
                  </a:solidFill>
                  <a:latin typeface="Times New Roman" pitchFamily="18" charset="0"/>
                </a:rPr>
                <a:t>(</a:t>
              </a:r>
              <a:r>
                <a:rPr lang="en-US" sz="1800" i="1">
                  <a:solidFill>
                    <a:schemeClr val="tx1"/>
                  </a:solidFill>
                  <a:latin typeface="Times New Roman" pitchFamily="18" charset="0"/>
                </a:rPr>
                <a:t>n/</a:t>
              </a:r>
              <a:r>
                <a:rPr lang="en-US" sz="1800">
                  <a:solidFill>
                    <a:schemeClr val="tx1"/>
                  </a:solidFill>
                  <a:latin typeface="Times New Roman" pitchFamily="18" charset="0"/>
                </a:rPr>
                <a:t>4)</a:t>
              </a:r>
              <a:endParaRPr lang="en-US" sz="2000" i="1">
                <a:solidFill>
                  <a:schemeClr val="tx1"/>
                </a:solidFill>
                <a:latin typeface="Times New Roman" pitchFamily="18" charset="0"/>
              </a:endParaRPr>
            </a:p>
          </p:txBody>
        </p:sp>
        <p:sp>
          <p:nvSpPr>
            <p:cNvPr id="39990" name="Text Box 13"/>
            <p:cNvSpPr txBox="1">
              <a:spLocks noChangeArrowheads="1"/>
            </p:cNvSpPr>
            <p:nvPr/>
          </p:nvSpPr>
          <p:spPr bwMode="auto">
            <a:xfrm>
              <a:off x="2303" y="187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err="1">
                  <a:solidFill>
                    <a:schemeClr val="tx1"/>
                  </a:solidFill>
                  <a:latin typeface="Times New Roman" pitchFamily="18" charset="0"/>
                </a:rPr>
                <a:t>cn</a:t>
              </a:r>
              <a:r>
                <a:rPr lang="en-US" sz="1800" i="1" dirty="0">
                  <a:solidFill>
                    <a:schemeClr val="tx1"/>
                  </a:solidFill>
                  <a:latin typeface="Times New Roman" pitchFamily="18" charset="0"/>
                </a:rPr>
                <a:t>/</a:t>
              </a:r>
              <a:r>
                <a:rPr lang="en-US" sz="1800" dirty="0">
                  <a:solidFill>
                    <a:schemeClr val="tx1"/>
                  </a:solidFill>
                  <a:latin typeface="Times New Roman" pitchFamily="18" charset="0"/>
                </a:rPr>
                <a:t>4</a:t>
              </a:r>
            </a:p>
          </p:txBody>
        </p:sp>
      </p:grpSp>
      <p:sp>
        <p:nvSpPr>
          <p:cNvPr id="39946" name="Line 14"/>
          <p:cNvSpPr>
            <a:spLocks noChangeShapeType="1"/>
          </p:cNvSpPr>
          <p:nvPr/>
        </p:nvSpPr>
        <p:spPr bwMode="auto">
          <a:xfrm flipH="1">
            <a:off x="3392488" y="3287713"/>
            <a:ext cx="287337" cy="252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39947" name="Line 15"/>
          <p:cNvSpPr>
            <a:spLocks noChangeShapeType="1"/>
          </p:cNvSpPr>
          <p:nvPr/>
        </p:nvSpPr>
        <p:spPr bwMode="auto">
          <a:xfrm>
            <a:off x="4483100" y="3287713"/>
            <a:ext cx="171450" cy="252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grpSp>
        <p:nvGrpSpPr>
          <p:cNvPr id="39948" name="Group 16"/>
          <p:cNvGrpSpPr>
            <a:grpSpLocks/>
          </p:cNvGrpSpPr>
          <p:nvPr/>
        </p:nvGrpSpPr>
        <p:grpSpPr bwMode="auto">
          <a:xfrm>
            <a:off x="3048000" y="3540125"/>
            <a:ext cx="1092200" cy="692150"/>
            <a:chOff x="2304" y="1632"/>
            <a:chExt cx="793" cy="525"/>
          </a:xfrm>
        </p:grpSpPr>
        <p:sp>
          <p:nvSpPr>
            <p:cNvPr id="39987" name="Text Box 17"/>
            <p:cNvSpPr txBox="1">
              <a:spLocks noChangeArrowheads="1"/>
            </p:cNvSpPr>
            <p:nvPr/>
          </p:nvSpPr>
          <p:spPr bwMode="auto">
            <a:xfrm>
              <a:off x="2304" y="163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a:solidFill>
                    <a:schemeClr val="tx1"/>
                  </a:solidFill>
                  <a:latin typeface="Times New Roman" pitchFamily="18" charset="0"/>
                </a:rPr>
                <a:t>MS</a:t>
              </a:r>
              <a:r>
                <a:rPr lang="en-US" sz="1800" dirty="0">
                  <a:solidFill>
                    <a:schemeClr val="tx1"/>
                  </a:solidFill>
                  <a:latin typeface="Times New Roman" pitchFamily="18" charset="0"/>
                </a:rPr>
                <a:t>(</a:t>
              </a:r>
              <a:r>
                <a:rPr lang="en-US" sz="1800" i="1" dirty="0">
                  <a:solidFill>
                    <a:schemeClr val="tx1"/>
                  </a:solidFill>
                  <a:latin typeface="Times New Roman" pitchFamily="18" charset="0"/>
                </a:rPr>
                <a:t>n/</a:t>
              </a:r>
              <a:r>
                <a:rPr lang="en-US" sz="1800" dirty="0">
                  <a:solidFill>
                    <a:schemeClr val="tx1"/>
                  </a:solidFill>
                  <a:latin typeface="Times New Roman" pitchFamily="18" charset="0"/>
                </a:rPr>
                <a:t>4)</a:t>
              </a:r>
              <a:endParaRPr lang="en-US" sz="2000" i="1" dirty="0">
                <a:solidFill>
                  <a:schemeClr val="tx1"/>
                </a:solidFill>
                <a:latin typeface="Times New Roman" pitchFamily="18" charset="0"/>
              </a:endParaRPr>
            </a:p>
          </p:txBody>
        </p:sp>
        <p:sp>
          <p:nvSpPr>
            <p:cNvPr id="39988" name="Text Box 18"/>
            <p:cNvSpPr txBox="1">
              <a:spLocks noChangeArrowheads="1"/>
            </p:cNvSpPr>
            <p:nvPr/>
          </p:nvSpPr>
          <p:spPr bwMode="auto">
            <a:xfrm>
              <a:off x="2304" y="187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err="1">
                  <a:solidFill>
                    <a:schemeClr val="tx1"/>
                  </a:solidFill>
                  <a:latin typeface="Times New Roman" pitchFamily="18" charset="0"/>
                </a:rPr>
                <a:t>cn</a:t>
              </a:r>
              <a:r>
                <a:rPr lang="en-US" sz="1800" i="1" dirty="0">
                  <a:solidFill>
                    <a:schemeClr val="tx1"/>
                  </a:solidFill>
                  <a:latin typeface="Times New Roman" pitchFamily="18" charset="0"/>
                </a:rPr>
                <a:t>/</a:t>
              </a:r>
              <a:r>
                <a:rPr lang="en-US" sz="1800" dirty="0">
                  <a:solidFill>
                    <a:schemeClr val="tx1"/>
                  </a:solidFill>
                  <a:latin typeface="Times New Roman" pitchFamily="18" charset="0"/>
                </a:rPr>
                <a:t>4</a:t>
              </a:r>
            </a:p>
          </p:txBody>
        </p:sp>
      </p:grpSp>
      <p:grpSp>
        <p:nvGrpSpPr>
          <p:cNvPr id="39949" name="Group 19"/>
          <p:cNvGrpSpPr>
            <a:grpSpLocks/>
          </p:cNvGrpSpPr>
          <p:nvPr/>
        </p:nvGrpSpPr>
        <p:grpSpPr bwMode="auto">
          <a:xfrm>
            <a:off x="1127125" y="2514600"/>
            <a:ext cx="1006475" cy="690563"/>
            <a:chOff x="710" y="1584"/>
            <a:chExt cx="578" cy="435"/>
          </a:xfrm>
        </p:grpSpPr>
        <p:sp>
          <p:nvSpPr>
            <p:cNvPr id="39985" name="Text Box 20"/>
            <p:cNvSpPr txBox="1">
              <a:spLocks noChangeArrowheads="1"/>
            </p:cNvSpPr>
            <p:nvPr/>
          </p:nvSpPr>
          <p:spPr bwMode="auto">
            <a:xfrm>
              <a:off x="710" y="1584"/>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a:solidFill>
                    <a:schemeClr val="tx1"/>
                  </a:solidFill>
                  <a:latin typeface="Times New Roman" pitchFamily="18" charset="0"/>
                </a:rPr>
                <a:t>MS</a:t>
              </a:r>
              <a:r>
                <a:rPr lang="en-US" sz="1800">
                  <a:solidFill>
                    <a:schemeClr val="tx1"/>
                  </a:solidFill>
                  <a:latin typeface="Times New Roman" pitchFamily="18" charset="0"/>
                </a:rPr>
                <a:t>(</a:t>
              </a:r>
              <a:r>
                <a:rPr lang="en-US" sz="1800" i="1">
                  <a:solidFill>
                    <a:schemeClr val="tx1"/>
                  </a:solidFill>
                  <a:latin typeface="Times New Roman" pitchFamily="18" charset="0"/>
                </a:rPr>
                <a:t>n/</a:t>
              </a:r>
              <a:r>
                <a:rPr lang="en-US" sz="1800">
                  <a:solidFill>
                    <a:schemeClr val="tx1"/>
                  </a:solidFill>
                  <a:latin typeface="Times New Roman" pitchFamily="18" charset="0"/>
                </a:rPr>
                <a:t>2)</a:t>
              </a:r>
              <a:endParaRPr lang="en-US" sz="2400">
                <a:solidFill>
                  <a:schemeClr val="tx1"/>
                </a:solidFill>
                <a:latin typeface="Times New Roman" pitchFamily="18" charset="0"/>
              </a:endParaRPr>
            </a:p>
          </p:txBody>
        </p:sp>
        <p:sp>
          <p:nvSpPr>
            <p:cNvPr id="39986" name="Text Box 21"/>
            <p:cNvSpPr txBox="1">
              <a:spLocks noChangeArrowheads="1"/>
            </p:cNvSpPr>
            <p:nvPr/>
          </p:nvSpPr>
          <p:spPr bwMode="auto">
            <a:xfrm>
              <a:off x="710" y="1782"/>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err="1">
                  <a:solidFill>
                    <a:schemeClr val="tx1"/>
                  </a:solidFill>
                  <a:latin typeface="Times New Roman" pitchFamily="18" charset="0"/>
                  <a:sym typeface="Symbol" pitchFamily="18" charset="2"/>
                </a:rPr>
                <a:t>cn</a:t>
              </a:r>
              <a:r>
                <a:rPr lang="en-US" sz="1800" i="1" dirty="0">
                  <a:solidFill>
                    <a:schemeClr val="tx1"/>
                  </a:solidFill>
                  <a:latin typeface="Times New Roman" pitchFamily="18" charset="0"/>
                  <a:sym typeface="Symbol" pitchFamily="18" charset="2"/>
                </a:rPr>
                <a:t>/</a:t>
              </a:r>
              <a:r>
                <a:rPr lang="en-US" sz="1800" dirty="0">
                  <a:solidFill>
                    <a:schemeClr val="tx1"/>
                  </a:solidFill>
                  <a:latin typeface="Times New Roman" pitchFamily="18" charset="0"/>
                  <a:sym typeface="Symbol" pitchFamily="18" charset="2"/>
                </a:rPr>
                <a:t>2</a:t>
              </a:r>
              <a:endParaRPr lang="en-US" sz="2400" dirty="0">
                <a:solidFill>
                  <a:schemeClr val="tx1"/>
                </a:solidFill>
                <a:latin typeface="Times New Roman" pitchFamily="18" charset="0"/>
              </a:endParaRPr>
            </a:p>
          </p:txBody>
        </p:sp>
      </p:grpSp>
      <p:grpSp>
        <p:nvGrpSpPr>
          <p:cNvPr id="39950" name="Group 22"/>
          <p:cNvGrpSpPr>
            <a:grpSpLocks/>
          </p:cNvGrpSpPr>
          <p:nvPr/>
        </p:nvGrpSpPr>
        <p:grpSpPr bwMode="auto">
          <a:xfrm>
            <a:off x="1752601" y="3463925"/>
            <a:ext cx="1066800" cy="692150"/>
            <a:chOff x="2303" y="1632"/>
            <a:chExt cx="793" cy="525"/>
          </a:xfrm>
        </p:grpSpPr>
        <p:sp>
          <p:nvSpPr>
            <p:cNvPr id="39983" name="Text Box 23"/>
            <p:cNvSpPr txBox="1">
              <a:spLocks noChangeArrowheads="1"/>
            </p:cNvSpPr>
            <p:nvPr/>
          </p:nvSpPr>
          <p:spPr bwMode="auto">
            <a:xfrm>
              <a:off x="2303" y="163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a:solidFill>
                    <a:schemeClr val="tx1"/>
                  </a:solidFill>
                  <a:latin typeface="Times New Roman" pitchFamily="18" charset="0"/>
                </a:rPr>
                <a:t>MS</a:t>
              </a:r>
              <a:r>
                <a:rPr lang="en-US" sz="1800">
                  <a:solidFill>
                    <a:schemeClr val="tx1"/>
                  </a:solidFill>
                  <a:latin typeface="Times New Roman" pitchFamily="18" charset="0"/>
                </a:rPr>
                <a:t>(</a:t>
              </a:r>
              <a:r>
                <a:rPr lang="en-US" sz="1800" i="1">
                  <a:solidFill>
                    <a:schemeClr val="tx1"/>
                  </a:solidFill>
                  <a:latin typeface="Times New Roman" pitchFamily="18" charset="0"/>
                </a:rPr>
                <a:t>n/</a:t>
              </a:r>
              <a:r>
                <a:rPr lang="en-US" sz="1800">
                  <a:solidFill>
                    <a:schemeClr val="tx1"/>
                  </a:solidFill>
                  <a:latin typeface="Times New Roman" pitchFamily="18" charset="0"/>
                </a:rPr>
                <a:t>4)</a:t>
              </a:r>
              <a:endParaRPr lang="en-US" sz="2000" i="1">
                <a:solidFill>
                  <a:schemeClr val="tx1"/>
                </a:solidFill>
                <a:latin typeface="Times New Roman" pitchFamily="18" charset="0"/>
              </a:endParaRPr>
            </a:p>
          </p:txBody>
        </p:sp>
        <p:sp>
          <p:nvSpPr>
            <p:cNvPr id="39984" name="Text Box 24"/>
            <p:cNvSpPr txBox="1">
              <a:spLocks noChangeArrowheads="1"/>
            </p:cNvSpPr>
            <p:nvPr/>
          </p:nvSpPr>
          <p:spPr bwMode="auto">
            <a:xfrm>
              <a:off x="2303" y="187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err="1">
                  <a:solidFill>
                    <a:schemeClr val="tx1"/>
                  </a:solidFill>
                  <a:latin typeface="Times New Roman" pitchFamily="18" charset="0"/>
                </a:rPr>
                <a:t>cn</a:t>
              </a:r>
              <a:r>
                <a:rPr lang="en-US" sz="1800" i="1" dirty="0">
                  <a:solidFill>
                    <a:schemeClr val="tx1"/>
                  </a:solidFill>
                  <a:latin typeface="Times New Roman" pitchFamily="18" charset="0"/>
                </a:rPr>
                <a:t>/</a:t>
              </a:r>
              <a:r>
                <a:rPr lang="en-US" sz="1800" dirty="0">
                  <a:solidFill>
                    <a:schemeClr val="tx1"/>
                  </a:solidFill>
                  <a:latin typeface="Times New Roman" pitchFamily="18" charset="0"/>
                </a:rPr>
                <a:t>4</a:t>
              </a:r>
            </a:p>
          </p:txBody>
        </p:sp>
      </p:grpSp>
      <p:sp>
        <p:nvSpPr>
          <p:cNvPr id="39951" name="Line 25"/>
          <p:cNvSpPr>
            <a:spLocks noChangeShapeType="1"/>
          </p:cNvSpPr>
          <p:nvPr/>
        </p:nvSpPr>
        <p:spPr bwMode="auto">
          <a:xfrm flipH="1">
            <a:off x="954088" y="3211513"/>
            <a:ext cx="287337" cy="252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39952" name="Line 26"/>
          <p:cNvSpPr>
            <a:spLocks noChangeShapeType="1"/>
          </p:cNvSpPr>
          <p:nvPr/>
        </p:nvSpPr>
        <p:spPr bwMode="auto">
          <a:xfrm>
            <a:off x="2044700" y="3211513"/>
            <a:ext cx="171450" cy="2524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grpSp>
        <p:nvGrpSpPr>
          <p:cNvPr id="39953" name="Group 27"/>
          <p:cNvGrpSpPr>
            <a:grpSpLocks/>
          </p:cNvGrpSpPr>
          <p:nvPr/>
        </p:nvGrpSpPr>
        <p:grpSpPr bwMode="auto">
          <a:xfrm>
            <a:off x="457200" y="3463925"/>
            <a:ext cx="1023938" cy="692150"/>
            <a:chOff x="2304" y="1632"/>
            <a:chExt cx="793" cy="525"/>
          </a:xfrm>
        </p:grpSpPr>
        <p:sp>
          <p:nvSpPr>
            <p:cNvPr id="39981" name="Text Box 28"/>
            <p:cNvSpPr txBox="1">
              <a:spLocks noChangeArrowheads="1"/>
            </p:cNvSpPr>
            <p:nvPr/>
          </p:nvSpPr>
          <p:spPr bwMode="auto">
            <a:xfrm>
              <a:off x="2304" y="163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a:solidFill>
                    <a:schemeClr val="tx1"/>
                  </a:solidFill>
                  <a:latin typeface="Times New Roman" pitchFamily="18" charset="0"/>
                </a:rPr>
                <a:t>MS</a:t>
              </a:r>
              <a:r>
                <a:rPr lang="en-US" sz="1800">
                  <a:solidFill>
                    <a:schemeClr val="tx1"/>
                  </a:solidFill>
                  <a:latin typeface="Times New Roman" pitchFamily="18" charset="0"/>
                </a:rPr>
                <a:t>(</a:t>
              </a:r>
              <a:r>
                <a:rPr lang="en-US" sz="1800" i="1">
                  <a:solidFill>
                    <a:schemeClr val="tx1"/>
                  </a:solidFill>
                  <a:latin typeface="Times New Roman" pitchFamily="18" charset="0"/>
                </a:rPr>
                <a:t>n/</a:t>
              </a:r>
              <a:r>
                <a:rPr lang="en-US" sz="1800">
                  <a:solidFill>
                    <a:schemeClr val="tx1"/>
                  </a:solidFill>
                  <a:latin typeface="Times New Roman" pitchFamily="18" charset="0"/>
                </a:rPr>
                <a:t>4)</a:t>
              </a:r>
              <a:endParaRPr lang="en-US" sz="2000" i="1">
                <a:solidFill>
                  <a:schemeClr val="tx1"/>
                </a:solidFill>
                <a:latin typeface="Times New Roman" pitchFamily="18" charset="0"/>
              </a:endParaRPr>
            </a:p>
          </p:txBody>
        </p:sp>
        <p:sp>
          <p:nvSpPr>
            <p:cNvPr id="39982" name="Text Box 29"/>
            <p:cNvSpPr txBox="1">
              <a:spLocks noChangeArrowheads="1"/>
            </p:cNvSpPr>
            <p:nvPr/>
          </p:nvSpPr>
          <p:spPr bwMode="auto">
            <a:xfrm>
              <a:off x="2304" y="1872"/>
              <a:ext cx="79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err="1">
                  <a:solidFill>
                    <a:schemeClr val="tx1"/>
                  </a:solidFill>
                  <a:latin typeface="Times New Roman" pitchFamily="18" charset="0"/>
                </a:rPr>
                <a:t>cn</a:t>
              </a:r>
              <a:r>
                <a:rPr lang="en-US" sz="1800" i="1" dirty="0">
                  <a:solidFill>
                    <a:schemeClr val="tx1"/>
                  </a:solidFill>
                  <a:latin typeface="Times New Roman" pitchFamily="18" charset="0"/>
                </a:rPr>
                <a:t>/</a:t>
              </a:r>
              <a:r>
                <a:rPr lang="en-US" sz="1800" dirty="0">
                  <a:solidFill>
                    <a:schemeClr val="tx1"/>
                  </a:solidFill>
                  <a:latin typeface="Times New Roman" pitchFamily="18" charset="0"/>
                </a:rPr>
                <a:t>4</a:t>
              </a:r>
            </a:p>
          </p:txBody>
        </p:sp>
      </p:grpSp>
      <p:grpSp>
        <p:nvGrpSpPr>
          <p:cNvPr id="39954" name="Group 30"/>
          <p:cNvGrpSpPr>
            <a:grpSpLocks/>
          </p:cNvGrpSpPr>
          <p:nvPr/>
        </p:nvGrpSpPr>
        <p:grpSpPr bwMode="auto">
          <a:xfrm>
            <a:off x="2362200" y="1676400"/>
            <a:ext cx="917575" cy="690563"/>
            <a:chOff x="2198" y="1968"/>
            <a:chExt cx="578" cy="435"/>
          </a:xfrm>
        </p:grpSpPr>
        <p:sp>
          <p:nvSpPr>
            <p:cNvPr id="39979" name="Text Box 31"/>
            <p:cNvSpPr txBox="1">
              <a:spLocks noChangeArrowheads="1"/>
            </p:cNvSpPr>
            <p:nvPr/>
          </p:nvSpPr>
          <p:spPr bwMode="auto">
            <a:xfrm>
              <a:off x="2198" y="1968"/>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a:solidFill>
                    <a:schemeClr val="tx1"/>
                  </a:solidFill>
                  <a:latin typeface="Times New Roman" pitchFamily="18" charset="0"/>
                </a:rPr>
                <a:t>MS</a:t>
              </a:r>
              <a:r>
                <a:rPr lang="en-US" sz="1800">
                  <a:solidFill>
                    <a:schemeClr val="tx1"/>
                  </a:solidFill>
                  <a:latin typeface="Times New Roman" pitchFamily="18" charset="0"/>
                </a:rPr>
                <a:t>(</a:t>
              </a:r>
              <a:r>
                <a:rPr lang="en-US" sz="1800" i="1">
                  <a:solidFill>
                    <a:schemeClr val="tx1"/>
                  </a:solidFill>
                  <a:latin typeface="Times New Roman" pitchFamily="18" charset="0"/>
                </a:rPr>
                <a:t>n</a:t>
              </a:r>
              <a:r>
                <a:rPr lang="en-US" sz="1800">
                  <a:solidFill>
                    <a:schemeClr val="tx1"/>
                  </a:solidFill>
                  <a:latin typeface="Times New Roman" pitchFamily="18" charset="0"/>
                </a:rPr>
                <a:t>)</a:t>
              </a:r>
              <a:endParaRPr lang="en-US" sz="2400">
                <a:solidFill>
                  <a:schemeClr val="tx1"/>
                </a:solidFill>
                <a:latin typeface="Times New Roman" pitchFamily="18" charset="0"/>
              </a:endParaRPr>
            </a:p>
          </p:txBody>
        </p:sp>
        <p:sp>
          <p:nvSpPr>
            <p:cNvPr id="39980" name="Text Box 32"/>
            <p:cNvSpPr txBox="1">
              <a:spLocks noChangeArrowheads="1"/>
            </p:cNvSpPr>
            <p:nvPr/>
          </p:nvSpPr>
          <p:spPr bwMode="auto">
            <a:xfrm>
              <a:off x="2198" y="2166"/>
              <a:ext cx="57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800" i="1" dirty="0" err="1">
                  <a:solidFill>
                    <a:schemeClr val="tx1"/>
                  </a:solidFill>
                  <a:latin typeface="Times New Roman" pitchFamily="18" charset="0"/>
                  <a:sym typeface="Symbol" pitchFamily="18" charset="2"/>
                </a:rPr>
                <a:t>cn</a:t>
              </a:r>
              <a:endParaRPr lang="en-US" sz="2400" dirty="0">
                <a:solidFill>
                  <a:schemeClr val="tx1"/>
                </a:solidFill>
                <a:latin typeface="Times New Roman" pitchFamily="18" charset="0"/>
              </a:endParaRPr>
            </a:p>
          </p:txBody>
        </p:sp>
      </p:grpSp>
      <p:sp>
        <p:nvSpPr>
          <p:cNvPr id="39955" name="Line 33"/>
          <p:cNvSpPr>
            <a:spLocks noChangeShapeType="1"/>
          </p:cNvSpPr>
          <p:nvPr/>
        </p:nvSpPr>
        <p:spPr bwMode="auto">
          <a:xfrm flipH="1">
            <a:off x="1981200" y="22098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39956" name="Line 34"/>
          <p:cNvSpPr>
            <a:spLocks noChangeShapeType="1"/>
          </p:cNvSpPr>
          <p:nvPr/>
        </p:nvSpPr>
        <p:spPr bwMode="auto">
          <a:xfrm>
            <a:off x="3276600" y="22098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39958" name="Text Box 36"/>
          <p:cNvSpPr txBox="1">
            <a:spLocks noChangeArrowheads="1"/>
          </p:cNvSpPr>
          <p:nvPr/>
        </p:nvSpPr>
        <p:spPr bwMode="auto">
          <a:xfrm>
            <a:off x="6819095" y="2738735"/>
            <a:ext cx="18004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8" charset="0"/>
              </a:rPr>
              <a:t>1       2     </a:t>
            </a:r>
            <a:r>
              <a:rPr lang="en-US" sz="2400" dirty="0">
                <a:solidFill>
                  <a:schemeClr val="tx1"/>
                </a:solidFill>
                <a:latin typeface="Times New Roman" pitchFamily="18" charset="0"/>
                <a:sym typeface="Symbol" pitchFamily="18" charset="2"/>
              </a:rPr>
              <a:t> </a:t>
            </a:r>
            <a:r>
              <a:rPr lang="en-US" sz="2400" i="1" dirty="0" err="1">
                <a:solidFill>
                  <a:schemeClr val="tx1"/>
                </a:solidFill>
                <a:latin typeface="Times New Roman" pitchFamily="18" charset="0"/>
                <a:sym typeface="Symbol" pitchFamily="18" charset="2"/>
              </a:rPr>
              <a:t>cn</a:t>
            </a:r>
            <a:endParaRPr lang="en-US" sz="2000" dirty="0">
              <a:solidFill>
                <a:schemeClr val="tx1"/>
              </a:solidFill>
              <a:latin typeface="Times New Roman" pitchFamily="18" charset="0"/>
              <a:sym typeface="Symbol" pitchFamily="18" charset="2"/>
            </a:endParaRPr>
          </a:p>
        </p:txBody>
      </p:sp>
      <p:sp>
        <p:nvSpPr>
          <p:cNvPr id="39959" name="Text Box 37"/>
          <p:cNvSpPr txBox="1">
            <a:spLocks noChangeArrowheads="1"/>
          </p:cNvSpPr>
          <p:nvPr/>
        </p:nvSpPr>
        <p:spPr bwMode="auto">
          <a:xfrm>
            <a:off x="2588903" y="2895600"/>
            <a:ext cx="3593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r>
              <a:rPr lang="en-US" sz="2400">
                <a:solidFill>
                  <a:schemeClr val="tx1"/>
                </a:solidFill>
                <a:latin typeface="Times New Roman" pitchFamily="18" charset="0"/>
              </a:rPr>
              <a:t>+</a:t>
            </a:r>
          </a:p>
        </p:txBody>
      </p:sp>
      <p:sp>
        <p:nvSpPr>
          <p:cNvPr id="39960" name="Line 38"/>
          <p:cNvSpPr>
            <a:spLocks noChangeShapeType="1"/>
          </p:cNvSpPr>
          <p:nvPr/>
        </p:nvSpPr>
        <p:spPr bwMode="auto">
          <a:xfrm>
            <a:off x="2133600" y="3048000"/>
            <a:ext cx="1447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39962" name="Text Box 40"/>
          <p:cNvSpPr txBox="1">
            <a:spLocks noChangeArrowheads="1"/>
          </p:cNvSpPr>
          <p:nvPr/>
        </p:nvSpPr>
        <p:spPr bwMode="auto">
          <a:xfrm>
            <a:off x="6818351" y="3653135"/>
            <a:ext cx="1877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8" charset="0"/>
              </a:rPr>
              <a:t>2       4     </a:t>
            </a:r>
            <a:r>
              <a:rPr lang="en-US" sz="2400" dirty="0">
                <a:solidFill>
                  <a:schemeClr val="tx1"/>
                </a:solidFill>
                <a:latin typeface="Times New Roman" pitchFamily="18" charset="0"/>
                <a:sym typeface="Symbol" pitchFamily="18" charset="2"/>
              </a:rPr>
              <a:t> </a:t>
            </a:r>
            <a:r>
              <a:rPr lang="en-US" sz="2400" i="1" dirty="0" err="1">
                <a:solidFill>
                  <a:schemeClr val="tx1"/>
                </a:solidFill>
                <a:latin typeface="Times New Roman" pitchFamily="18" charset="0"/>
                <a:sym typeface="Symbol" pitchFamily="18" charset="2"/>
              </a:rPr>
              <a:t>cn</a:t>
            </a:r>
            <a:r>
              <a:rPr lang="en-US" sz="2400" dirty="0">
                <a:solidFill>
                  <a:schemeClr val="tx1"/>
                </a:solidFill>
                <a:latin typeface="Times New Roman" pitchFamily="18" charset="0"/>
                <a:sym typeface="Symbol" pitchFamily="18" charset="2"/>
              </a:rPr>
              <a:t> </a:t>
            </a:r>
            <a:endParaRPr lang="en-US" sz="2000" dirty="0">
              <a:solidFill>
                <a:schemeClr val="tx1"/>
              </a:solidFill>
              <a:latin typeface="Times New Roman" pitchFamily="18" charset="0"/>
              <a:sym typeface="Symbol" pitchFamily="18" charset="2"/>
            </a:endParaRPr>
          </a:p>
        </p:txBody>
      </p:sp>
      <p:sp>
        <p:nvSpPr>
          <p:cNvPr id="39963" name="Text Box 41"/>
          <p:cNvSpPr txBox="1">
            <a:spLocks noChangeArrowheads="1"/>
          </p:cNvSpPr>
          <p:nvPr/>
        </p:nvSpPr>
        <p:spPr bwMode="auto">
          <a:xfrm>
            <a:off x="1471303" y="3810000"/>
            <a:ext cx="3593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r>
              <a:rPr lang="en-US" sz="2400" dirty="0">
                <a:solidFill>
                  <a:schemeClr val="tx1"/>
                </a:solidFill>
                <a:latin typeface="Times New Roman" pitchFamily="18" charset="0"/>
              </a:rPr>
              <a:t>+</a:t>
            </a:r>
          </a:p>
        </p:txBody>
      </p:sp>
      <p:sp>
        <p:nvSpPr>
          <p:cNvPr id="39964" name="Text Box 42"/>
          <p:cNvSpPr txBox="1">
            <a:spLocks noChangeArrowheads="1"/>
          </p:cNvSpPr>
          <p:nvPr/>
        </p:nvSpPr>
        <p:spPr bwMode="auto">
          <a:xfrm>
            <a:off x="2741303" y="3810000"/>
            <a:ext cx="3593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r>
              <a:rPr lang="en-US" sz="2400">
                <a:solidFill>
                  <a:schemeClr val="tx1"/>
                </a:solidFill>
                <a:latin typeface="Times New Roman" pitchFamily="18" charset="0"/>
              </a:rPr>
              <a:t>+</a:t>
            </a:r>
          </a:p>
        </p:txBody>
      </p:sp>
      <p:sp>
        <p:nvSpPr>
          <p:cNvPr id="39965" name="Text Box 43"/>
          <p:cNvSpPr txBox="1">
            <a:spLocks noChangeArrowheads="1"/>
          </p:cNvSpPr>
          <p:nvPr/>
        </p:nvSpPr>
        <p:spPr bwMode="auto">
          <a:xfrm>
            <a:off x="4138303" y="3810000"/>
            <a:ext cx="3593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r>
              <a:rPr lang="en-US" sz="2400" dirty="0">
                <a:solidFill>
                  <a:schemeClr val="tx1"/>
                </a:solidFill>
                <a:latin typeface="Times New Roman" pitchFamily="18" charset="0"/>
              </a:rPr>
              <a:t>+</a:t>
            </a:r>
          </a:p>
        </p:txBody>
      </p:sp>
      <p:grpSp>
        <p:nvGrpSpPr>
          <p:cNvPr id="39966" name="Group 44"/>
          <p:cNvGrpSpPr>
            <a:grpSpLocks/>
          </p:cNvGrpSpPr>
          <p:nvPr/>
        </p:nvGrpSpPr>
        <p:grpSpPr bwMode="auto">
          <a:xfrm>
            <a:off x="152400" y="4648200"/>
            <a:ext cx="817563" cy="574675"/>
            <a:chOff x="2303" y="1632"/>
            <a:chExt cx="793" cy="533"/>
          </a:xfrm>
        </p:grpSpPr>
        <p:sp>
          <p:nvSpPr>
            <p:cNvPr id="39977" name="Text Box 45"/>
            <p:cNvSpPr txBox="1">
              <a:spLocks noChangeArrowheads="1"/>
            </p:cNvSpPr>
            <p:nvPr/>
          </p:nvSpPr>
          <p:spPr bwMode="auto">
            <a:xfrm>
              <a:off x="2303" y="1632"/>
              <a:ext cx="793" cy="2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400" i="1" dirty="0">
                  <a:solidFill>
                    <a:schemeClr val="tx1"/>
                  </a:solidFill>
                  <a:latin typeface="Times New Roman" pitchFamily="18" charset="0"/>
                </a:rPr>
                <a:t>MS</a:t>
              </a:r>
              <a:r>
                <a:rPr lang="en-US" sz="1400" dirty="0">
                  <a:solidFill>
                    <a:schemeClr val="tx1"/>
                  </a:solidFill>
                  <a:latin typeface="Times New Roman" pitchFamily="18" charset="0"/>
                </a:rPr>
                <a:t>(</a:t>
              </a:r>
              <a:r>
                <a:rPr lang="en-US" sz="1400" i="1" dirty="0">
                  <a:solidFill>
                    <a:schemeClr val="tx1"/>
                  </a:solidFill>
                  <a:latin typeface="Times New Roman" pitchFamily="18" charset="0"/>
                </a:rPr>
                <a:t>n</a:t>
              </a:r>
              <a:r>
                <a:rPr lang="en-US" sz="1400" dirty="0">
                  <a:solidFill>
                    <a:schemeClr val="tx1"/>
                  </a:solidFill>
                  <a:latin typeface="Times New Roman" pitchFamily="18" charset="0"/>
                </a:rPr>
                <a:t>/8)</a:t>
              </a:r>
              <a:endParaRPr lang="en-US" sz="2000" i="1" dirty="0">
                <a:solidFill>
                  <a:schemeClr val="tx1"/>
                </a:solidFill>
                <a:latin typeface="Times New Roman" pitchFamily="18" charset="0"/>
              </a:endParaRPr>
            </a:p>
          </p:txBody>
        </p:sp>
        <p:sp>
          <p:nvSpPr>
            <p:cNvPr id="39978" name="Text Box 46"/>
            <p:cNvSpPr txBox="1">
              <a:spLocks noChangeArrowheads="1"/>
            </p:cNvSpPr>
            <p:nvPr/>
          </p:nvSpPr>
          <p:spPr bwMode="auto">
            <a:xfrm>
              <a:off x="2303" y="1873"/>
              <a:ext cx="793" cy="2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400" i="1" dirty="0" err="1">
                  <a:solidFill>
                    <a:schemeClr val="tx1"/>
                  </a:solidFill>
                  <a:latin typeface="Times New Roman" pitchFamily="18" charset="0"/>
                </a:rPr>
                <a:t>cn</a:t>
              </a:r>
              <a:r>
                <a:rPr lang="en-US" sz="1400" dirty="0">
                  <a:solidFill>
                    <a:schemeClr val="tx1"/>
                  </a:solidFill>
                  <a:latin typeface="Times New Roman" pitchFamily="18" charset="0"/>
                </a:rPr>
                <a:t>/8</a:t>
              </a:r>
              <a:endParaRPr lang="en-US" sz="2000" i="1" dirty="0">
                <a:solidFill>
                  <a:schemeClr val="tx1"/>
                </a:solidFill>
                <a:latin typeface="Times New Roman" pitchFamily="18" charset="0"/>
              </a:endParaRPr>
            </a:p>
          </p:txBody>
        </p:sp>
      </p:grpSp>
      <p:grpSp>
        <p:nvGrpSpPr>
          <p:cNvPr id="39967" name="Group 47"/>
          <p:cNvGrpSpPr>
            <a:grpSpLocks/>
          </p:cNvGrpSpPr>
          <p:nvPr/>
        </p:nvGrpSpPr>
        <p:grpSpPr bwMode="auto">
          <a:xfrm>
            <a:off x="1143000" y="4648200"/>
            <a:ext cx="817563" cy="574675"/>
            <a:chOff x="2303" y="1632"/>
            <a:chExt cx="793" cy="533"/>
          </a:xfrm>
        </p:grpSpPr>
        <p:sp>
          <p:nvSpPr>
            <p:cNvPr id="39975" name="Text Box 48"/>
            <p:cNvSpPr txBox="1">
              <a:spLocks noChangeArrowheads="1"/>
            </p:cNvSpPr>
            <p:nvPr/>
          </p:nvSpPr>
          <p:spPr bwMode="auto">
            <a:xfrm>
              <a:off x="2303" y="1632"/>
              <a:ext cx="793" cy="2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400" i="1" dirty="0">
                  <a:solidFill>
                    <a:schemeClr val="tx1"/>
                  </a:solidFill>
                  <a:latin typeface="Times New Roman" pitchFamily="18" charset="0"/>
                </a:rPr>
                <a:t>MS</a:t>
              </a:r>
              <a:r>
                <a:rPr lang="en-US" sz="1400" dirty="0">
                  <a:solidFill>
                    <a:schemeClr val="tx1"/>
                  </a:solidFill>
                  <a:latin typeface="Times New Roman" pitchFamily="18" charset="0"/>
                </a:rPr>
                <a:t>(</a:t>
              </a:r>
              <a:r>
                <a:rPr lang="en-US" sz="1400" i="1" dirty="0">
                  <a:solidFill>
                    <a:schemeClr val="tx1"/>
                  </a:solidFill>
                  <a:latin typeface="Times New Roman" pitchFamily="18" charset="0"/>
                </a:rPr>
                <a:t>n</a:t>
              </a:r>
              <a:r>
                <a:rPr lang="en-US" sz="1400" dirty="0">
                  <a:solidFill>
                    <a:schemeClr val="tx1"/>
                  </a:solidFill>
                  <a:latin typeface="Times New Roman" pitchFamily="18" charset="0"/>
                </a:rPr>
                <a:t>/</a:t>
              </a:r>
              <a:r>
                <a:rPr lang="en-US" sz="1400" i="1" dirty="0">
                  <a:solidFill>
                    <a:schemeClr val="tx1"/>
                  </a:solidFill>
                  <a:latin typeface="Times New Roman" pitchFamily="18" charset="0"/>
                </a:rPr>
                <a:t>8</a:t>
              </a:r>
              <a:r>
                <a:rPr lang="en-US" sz="1400" dirty="0">
                  <a:solidFill>
                    <a:schemeClr val="tx1"/>
                  </a:solidFill>
                  <a:latin typeface="Times New Roman" pitchFamily="18" charset="0"/>
                </a:rPr>
                <a:t>)</a:t>
              </a:r>
              <a:endParaRPr lang="en-US" sz="2000" i="1" dirty="0">
                <a:solidFill>
                  <a:schemeClr val="tx1"/>
                </a:solidFill>
                <a:latin typeface="Times New Roman" pitchFamily="18" charset="0"/>
              </a:endParaRPr>
            </a:p>
          </p:txBody>
        </p:sp>
        <p:sp>
          <p:nvSpPr>
            <p:cNvPr id="39976" name="Text Box 49"/>
            <p:cNvSpPr txBox="1">
              <a:spLocks noChangeArrowheads="1"/>
            </p:cNvSpPr>
            <p:nvPr/>
          </p:nvSpPr>
          <p:spPr bwMode="auto">
            <a:xfrm>
              <a:off x="2303" y="1873"/>
              <a:ext cx="793" cy="2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400" i="1" dirty="0" err="1">
                  <a:solidFill>
                    <a:schemeClr val="tx1"/>
                  </a:solidFill>
                  <a:latin typeface="Times New Roman" pitchFamily="18" charset="0"/>
                </a:rPr>
                <a:t>cn</a:t>
              </a:r>
              <a:r>
                <a:rPr lang="en-US" sz="1400" dirty="0">
                  <a:solidFill>
                    <a:schemeClr val="tx1"/>
                  </a:solidFill>
                  <a:latin typeface="Times New Roman" pitchFamily="18" charset="0"/>
                </a:rPr>
                <a:t>/8</a:t>
              </a:r>
              <a:endParaRPr lang="en-US" sz="2000" i="1" dirty="0">
                <a:solidFill>
                  <a:schemeClr val="tx1"/>
                </a:solidFill>
                <a:latin typeface="Times New Roman" pitchFamily="18" charset="0"/>
              </a:endParaRPr>
            </a:p>
          </p:txBody>
        </p:sp>
      </p:grpSp>
      <p:grpSp>
        <p:nvGrpSpPr>
          <p:cNvPr id="39968" name="Group 50"/>
          <p:cNvGrpSpPr>
            <a:grpSpLocks/>
          </p:cNvGrpSpPr>
          <p:nvPr/>
        </p:nvGrpSpPr>
        <p:grpSpPr bwMode="auto">
          <a:xfrm>
            <a:off x="5410200" y="4648200"/>
            <a:ext cx="817563" cy="574675"/>
            <a:chOff x="2303" y="1632"/>
            <a:chExt cx="793" cy="533"/>
          </a:xfrm>
        </p:grpSpPr>
        <p:sp>
          <p:nvSpPr>
            <p:cNvPr id="39973" name="Text Box 51"/>
            <p:cNvSpPr txBox="1">
              <a:spLocks noChangeArrowheads="1"/>
            </p:cNvSpPr>
            <p:nvPr/>
          </p:nvSpPr>
          <p:spPr bwMode="auto">
            <a:xfrm>
              <a:off x="2303" y="1632"/>
              <a:ext cx="793" cy="2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400" i="1" dirty="0">
                  <a:solidFill>
                    <a:schemeClr val="tx1"/>
                  </a:solidFill>
                  <a:latin typeface="Times New Roman" pitchFamily="18" charset="0"/>
                </a:rPr>
                <a:t>MS</a:t>
              </a:r>
              <a:r>
                <a:rPr lang="en-US" sz="1400" dirty="0">
                  <a:solidFill>
                    <a:schemeClr val="tx1"/>
                  </a:solidFill>
                  <a:latin typeface="Times New Roman" pitchFamily="18" charset="0"/>
                </a:rPr>
                <a:t>(</a:t>
              </a:r>
              <a:r>
                <a:rPr lang="en-US" sz="1400" i="1" dirty="0">
                  <a:solidFill>
                    <a:schemeClr val="tx1"/>
                  </a:solidFill>
                  <a:latin typeface="Times New Roman" pitchFamily="18" charset="0"/>
                </a:rPr>
                <a:t>n</a:t>
              </a:r>
              <a:r>
                <a:rPr lang="en-US" sz="1400" dirty="0">
                  <a:solidFill>
                    <a:schemeClr val="tx1"/>
                  </a:solidFill>
                  <a:latin typeface="Times New Roman" pitchFamily="18" charset="0"/>
                </a:rPr>
                <a:t>/8)</a:t>
              </a:r>
              <a:endParaRPr lang="en-US" sz="2000" i="1" dirty="0">
                <a:solidFill>
                  <a:schemeClr val="tx1"/>
                </a:solidFill>
                <a:latin typeface="Times New Roman" pitchFamily="18" charset="0"/>
              </a:endParaRPr>
            </a:p>
          </p:txBody>
        </p:sp>
        <p:sp>
          <p:nvSpPr>
            <p:cNvPr id="39974" name="Text Box 52"/>
            <p:cNvSpPr txBox="1">
              <a:spLocks noChangeArrowheads="1"/>
            </p:cNvSpPr>
            <p:nvPr/>
          </p:nvSpPr>
          <p:spPr bwMode="auto">
            <a:xfrm>
              <a:off x="2303" y="1873"/>
              <a:ext cx="793" cy="2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1400" i="1" dirty="0" err="1">
                  <a:solidFill>
                    <a:schemeClr val="tx1"/>
                  </a:solidFill>
                  <a:latin typeface="Times New Roman" pitchFamily="18" charset="0"/>
                </a:rPr>
                <a:t>cn</a:t>
              </a:r>
              <a:r>
                <a:rPr lang="en-US" sz="1400" dirty="0">
                  <a:solidFill>
                    <a:schemeClr val="tx1"/>
                  </a:solidFill>
                  <a:latin typeface="Times New Roman" pitchFamily="18" charset="0"/>
                </a:rPr>
                <a:t>/8</a:t>
              </a:r>
              <a:endParaRPr lang="en-US" sz="2000" i="1" dirty="0">
                <a:solidFill>
                  <a:schemeClr val="tx1"/>
                </a:solidFill>
                <a:latin typeface="Times New Roman" pitchFamily="18" charset="0"/>
              </a:endParaRPr>
            </a:p>
          </p:txBody>
        </p:sp>
      </p:grpSp>
      <p:sp>
        <p:nvSpPr>
          <p:cNvPr id="39969" name="Line 53"/>
          <p:cNvSpPr>
            <a:spLocks noChangeShapeType="1"/>
          </p:cNvSpPr>
          <p:nvPr/>
        </p:nvSpPr>
        <p:spPr bwMode="auto">
          <a:xfrm flipH="1">
            <a:off x="685800" y="4191000"/>
            <a:ext cx="3048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39970" name="Line 54"/>
          <p:cNvSpPr>
            <a:spLocks noChangeShapeType="1"/>
          </p:cNvSpPr>
          <p:nvPr/>
        </p:nvSpPr>
        <p:spPr bwMode="auto">
          <a:xfrm>
            <a:off x="1295400" y="4191000"/>
            <a:ext cx="152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39971" name="Line 55"/>
          <p:cNvSpPr>
            <a:spLocks noChangeShapeType="1"/>
          </p:cNvSpPr>
          <p:nvPr/>
        </p:nvSpPr>
        <p:spPr bwMode="auto">
          <a:xfrm>
            <a:off x="5105400" y="4267200"/>
            <a:ext cx="533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39972" name="Text Box 56"/>
          <p:cNvSpPr txBox="1">
            <a:spLocks noChangeArrowheads="1"/>
          </p:cNvSpPr>
          <p:nvPr/>
        </p:nvSpPr>
        <p:spPr bwMode="auto">
          <a:xfrm>
            <a:off x="2286000" y="46482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lgn="ctr">
              <a:spcBef>
                <a:spcPct val="50000"/>
              </a:spcBef>
            </a:pPr>
            <a:r>
              <a:rPr lang="en-US" sz="2400" dirty="0">
                <a:solidFill>
                  <a:schemeClr val="tx1"/>
                </a:solidFill>
                <a:latin typeface="Times New Roman" pitchFamily="18" charset="0"/>
              </a:rPr>
              <a:t>.   .    .     .     .    .     .</a:t>
            </a:r>
          </a:p>
        </p:txBody>
      </p:sp>
      <p:sp>
        <p:nvSpPr>
          <p:cNvPr id="57" name="Line 2"/>
          <p:cNvSpPr>
            <a:spLocks noChangeShapeType="1"/>
          </p:cNvSpPr>
          <p:nvPr/>
        </p:nvSpPr>
        <p:spPr bwMode="auto">
          <a:xfrm flipV="1">
            <a:off x="5029200" y="2971800"/>
            <a:ext cx="1295400" cy="0"/>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58" name="Line 2"/>
          <p:cNvSpPr>
            <a:spLocks noChangeShapeType="1"/>
          </p:cNvSpPr>
          <p:nvPr/>
        </p:nvSpPr>
        <p:spPr bwMode="auto">
          <a:xfrm flipV="1">
            <a:off x="5638800" y="3856536"/>
            <a:ext cx="914400" cy="0"/>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59" name="Line 2"/>
          <p:cNvSpPr>
            <a:spLocks noChangeShapeType="1"/>
          </p:cNvSpPr>
          <p:nvPr/>
        </p:nvSpPr>
        <p:spPr bwMode="auto">
          <a:xfrm flipV="1">
            <a:off x="6324600" y="4963031"/>
            <a:ext cx="381001" cy="0"/>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60" name="Text Box 1028"/>
          <p:cNvSpPr txBox="1">
            <a:spLocks noChangeArrowheads="1"/>
          </p:cNvSpPr>
          <p:nvPr/>
        </p:nvSpPr>
        <p:spPr bwMode="auto">
          <a:xfrm>
            <a:off x="6096000" y="1447800"/>
            <a:ext cx="3369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8" charset="0"/>
              </a:rPr>
              <a:t>depth	</a:t>
            </a:r>
            <a:r>
              <a:rPr lang="zh-CN" altLang="en-US" sz="2400" dirty="0">
                <a:solidFill>
                  <a:schemeClr val="tx1"/>
                </a:solidFill>
                <a:latin typeface="Times New Roman" pitchFamily="18" charset="0"/>
              </a:rPr>
              <a:t>节点数</a:t>
            </a:r>
            <a:r>
              <a:rPr lang="en-US" sz="2400" dirty="0">
                <a:solidFill>
                  <a:schemeClr val="tx1"/>
                </a:solidFill>
                <a:latin typeface="Times New Roman" pitchFamily="18" charset="0"/>
              </a:rPr>
              <a:t>     </a:t>
            </a:r>
            <a:r>
              <a:rPr lang="en-US" sz="2400" i="1" dirty="0">
                <a:solidFill>
                  <a:schemeClr val="tx1"/>
                </a:solidFill>
                <a:latin typeface="Times New Roman" pitchFamily="18" charset="0"/>
              </a:rPr>
              <a:t>T</a:t>
            </a:r>
            <a:r>
              <a:rPr lang="en-US" sz="2400" dirty="0">
                <a:solidFill>
                  <a:schemeClr val="tx1"/>
                </a:solidFill>
                <a:latin typeface="Times New Roman" pitchFamily="18" charset="0"/>
              </a:rPr>
              <a:t>(</a:t>
            </a:r>
            <a:r>
              <a:rPr lang="en-US" sz="2400" i="1" dirty="0">
                <a:solidFill>
                  <a:schemeClr val="tx1"/>
                </a:solidFill>
                <a:latin typeface="Times New Roman" pitchFamily="18" charset="0"/>
              </a:rPr>
              <a:t>n</a:t>
            </a:r>
            <a:r>
              <a:rPr lang="en-US" sz="2400" dirty="0">
                <a:solidFill>
                  <a:schemeClr val="tx1"/>
                </a:solidFill>
                <a:latin typeface="Times New Roman" pitchFamily="18" charset="0"/>
              </a:rPr>
              <a:t>)     </a:t>
            </a:r>
          </a:p>
        </p:txBody>
      </p:sp>
    </p:spTree>
    <p:extLst>
      <p:ext uri="{BB962C8B-B14F-4D97-AF65-F5344CB8AC3E}">
        <p14:creationId xmlns:p14="http://schemas.microsoft.com/office/powerpoint/2010/main" val="99720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中止展开</a:t>
            </a:r>
            <a:endParaRPr lang="en-US" sz="3600" b="1" dirty="0">
              <a:solidFill>
                <a:srgbClr val="0000CC"/>
              </a:solidFill>
            </a:endParaRPr>
          </a:p>
        </p:txBody>
      </p:sp>
      <p:sp>
        <p:nvSpPr>
          <p:cNvPr id="40963" name="Rectangle 3"/>
          <p:cNvSpPr>
            <a:spLocks noGrp="1" noChangeArrowheads="1"/>
          </p:cNvSpPr>
          <p:nvPr>
            <p:ph type="body" idx="1"/>
          </p:nvPr>
        </p:nvSpPr>
        <p:spPr>
          <a:xfrm>
            <a:off x="609600" y="1600200"/>
            <a:ext cx="7848600" cy="4495800"/>
          </a:xfrm>
        </p:spPr>
        <p:txBody>
          <a:bodyPr/>
          <a:lstStyle/>
          <a:p>
            <a:r>
              <a:rPr lang="zh-CN" altLang="en-US" sz="2400" b="1" dirty="0"/>
              <a:t>简化 </a:t>
            </a:r>
            <a:r>
              <a:rPr lang="en-US" sz="2400" b="1" i="1" dirty="0"/>
              <a:t>n </a:t>
            </a:r>
            <a:r>
              <a:rPr lang="en-US" sz="2400" b="1" dirty="0">
                <a:sym typeface="Symbol" pitchFamily="18" charset="2"/>
              </a:rPr>
              <a:t>=</a:t>
            </a:r>
            <a:r>
              <a:rPr lang="en-US" sz="2400" b="1" dirty="0"/>
              <a:t> 2</a:t>
            </a:r>
            <a:r>
              <a:rPr lang="en-US" sz="2400" b="1" i="1" baseline="30000" dirty="0"/>
              <a:t>k </a:t>
            </a:r>
            <a:r>
              <a:rPr lang="en-US" sz="2400" b="1" dirty="0"/>
              <a:t> </a:t>
            </a:r>
            <a:r>
              <a:rPr lang="en-US" sz="2400" b="1" dirty="0">
                <a:sym typeface="Wingdings" pitchFamily="2" charset="2"/>
              </a:rPr>
              <a:t> </a:t>
            </a:r>
            <a:r>
              <a:rPr lang="en-US" sz="2400" b="1" dirty="0" err="1">
                <a:sym typeface="Wingdings" pitchFamily="2" charset="2"/>
              </a:rPr>
              <a:t>l</a:t>
            </a:r>
            <a:r>
              <a:rPr lang="en-US" sz="2400" b="1" dirty="0" err="1"/>
              <a:t>g</a:t>
            </a:r>
            <a:r>
              <a:rPr lang="en-US" sz="2400" b="1" dirty="0"/>
              <a:t> </a:t>
            </a:r>
            <a:r>
              <a:rPr lang="en-US" sz="2400" b="1" i="1" dirty="0"/>
              <a:t>n = k</a:t>
            </a:r>
            <a:r>
              <a:rPr lang="en-US" sz="2400" b="1" dirty="0"/>
              <a:t>.</a:t>
            </a:r>
            <a:endParaRPr lang="en-US" sz="2400" b="1" i="1" dirty="0"/>
          </a:p>
          <a:p>
            <a:r>
              <a:rPr lang="zh-CN" altLang="en-US" sz="2400" b="1" dirty="0"/>
              <a:t>当一个结点调用 </a:t>
            </a:r>
            <a:r>
              <a:rPr lang="en-US" sz="2400" b="1" i="1" dirty="0"/>
              <a:t>MS</a:t>
            </a:r>
            <a:r>
              <a:rPr lang="en-US" sz="2400" b="1" dirty="0"/>
              <a:t>(</a:t>
            </a:r>
            <a:r>
              <a:rPr lang="en-US" sz="2400" b="1" i="1" dirty="0"/>
              <a:t>n</a:t>
            </a:r>
            <a:r>
              <a:rPr lang="en-US" sz="2400" b="1" dirty="0"/>
              <a:t>/2</a:t>
            </a:r>
            <a:r>
              <a:rPr lang="en-US" sz="2400" b="1" i="1" baseline="30000" dirty="0"/>
              <a:t>k</a:t>
            </a:r>
            <a:r>
              <a:rPr lang="en-US" sz="2400" b="1" dirty="0"/>
              <a:t>):</a:t>
            </a:r>
          </a:p>
          <a:p>
            <a:pPr lvl="1"/>
            <a:r>
              <a:rPr lang="zh-CN" altLang="en-US" sz="2200" b="1" dirty="0"/>
              <a:t>归并排序输入的规模为 </a:t>
            </a:r>
            <a:r>
              <a:rPr lang="en-US" sz="2200" b="1" i="1" dirty="0"/>
              <a:t>n</a:t>
            </a:r>
            <a:r>
              <a:rPr lang="en-US" sz="2200" b="1" dirty="0"/>
              <a:t>/2</a:t>
            </a:r>
            <a:r>
              <a:rPr lang="en-US" sz="2200" b="1" i="1" baseline="30000" dirty="0"/>
              <a:t>k</a:t>
            </a:r>
            <a:r>
              <a:rPr lang="en-US" sz="2200" b="1" baseline="30000" dirty="0"/>
              <a:t> </a:t>
            </a:r>
            <a:r>
              <a:rPr lang="en-US" sz="2200" b="1" dirty="0">
                <a:sym typeface="Symbol" pitchFamily="18" charset="2"/>
              </a:rPr>
              <a:t>=</a:t>
            </a:r>
            <a:r>
              <a:rPr lang="en-US" sz="2200" b="1" baseline="30000" dirty="0"/>
              <a:t> </a:t>
            </a:r>
            <a:r>
              <a:rPr lang="en-US" sz="2200" b="1" dirty="0"/>
              <a:t>1. </a:t>
            </a:r>
          </a:p>
          <a:p>
            <a:pPr lvl="1"/>
            <a:r>
              <a:rPr lang="zh-CN" altLang="en-US" sz="2200" b="1" dirty="0"/>
              <a:t>这种情况下展开中止</a:t>
            </a:r>
            <a:r>
              <a:rPr lang="en-US" sz="2200" b="1" dirty="0"/>
              <a:t>, </a:t>
            </a:r>
            <a:r>
              <a:rPr lang="zh-CN" altLang="en-US" sz="2200" b="1" dirty="0"/>
              <a:t>该节点为叶子结点，代价是</a:t>
            </a:r>
            <a:r>
              <a:rPr lang="en-US" sz="2200" b="1" dirty="0"/>
              <a:t> </a:t>
            </a:r>
            <a:r>
              <a:rPr lang="en-US" sz="2200" b="1" dirty="0">
                <a:sym typeface="Symbol" pitchFamily="18" charset="2"/>
              </a:rPr>
              <a:t>(1)</a:t>
            </a:r>
          </a:p>
        </p:txBody>
      </p:sp>
    </p:spTree>
    <p:extLst>
      <p:ext uri="{BB962C8B-B14F-4D97-AF65-F5344CB8AC3E}">
        <p14:creationId xmlns:p14="http://schemas.microsoft.com/office/powerpoint/2010/main" val="411909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1" name="Rectangle 6"/>
          <p:cNvSpPr>
            <a:spLocks noGrp="1" noChangeArrowheads="1"/>
          </p:cNvSpPr>
          <p:nvPr>
            <p:ph type="body" idx="1"/>
          </p:nvPr>
        </p:nvSpPr>
        <p:spPr>
          <a:xfrm>
            <a:off x="304800" y="1524000"/>
            <a:ext cx="8534400" cy="5105400"/>
          </a:xfrm>
        </p:spPr>
        <p:txBody>
          <a:bodyPr/>
          <a:lstStyle/>
          <a:p>
            <a:pPr>
              <a:lnSpc>
                <a:spcPct val="90000"/>
              </a:lnSpc>
            </a:pPr>
            <a:r>
              <a:rPr lang="zh-CN" altLang="en-US" sz="4000" b="1" dirty="0"/>
              <a:t>方法</a:t>
            </a:r>
            <a:endParaRPr lang="en-US" altLang="zh-CN" sz="4000" b="1" dirty="0"/>
          </a:p>
          <a:p>
            <a:pPr lvl="1">
              <a:lnSpc>
                <a:spcPct val="90000"/>
              </a:lnSpc>
            </a:pPr>
            <a:r>
              <a:rPr lang="zh-CN" altLang="en-US" sz="3200" b="1" dirty="0"/>
              <a:t>分治策略</a:t>
            </a:r>
            <a:endParaRPr lang="en-US" altLang="zh-CN" sz="3200" b="1" dirty="0"/>
          </a:p>
          <a:p>
            <a:pPr lvl="1">
              <a:lnSpc>
                <a:spcPct val="90000"/>
              </a:lnSpc>
            </a:pPr>
            <a:r>
              <a:rPr lang="zh-CN" altLang="en-US" sz="3200" b="1" dirty="0"/>
              <a:t>分治法效率分析</a:t>
            </a:r>
            <a:r>
              <a:rPr lang="en-US" altLang="zh-CN" sz="3200" b="1" dirty="0"/>
              <a:t>——</a:t>
            </a:r>
            <a:r>
              <a:rPr lang="zh-CN" altLang="en-US" sz="3200" b="1" dirty="0"/>
              <a:t>迭代法（递归树法）</a:t>
            </a:r>
            <a:endParaRPr lang="en-US" altLang="zh-CN" sz="3200" b="1" dirty="0"/>
          </a:p>
          <a:p>
            <a:pPr lvl="1">
              <a:lnSpc>
                <a:spcPct val="90000"/>
              </a:lnSpc>
            </a:pPr>
            <a:r>
              <a:rPr lang="zh-CN" altLang="en-US" sz="3200" b="1" dirty="0"/>
              <a:t>分治法效率分析</a:t>
            </a:r>
            <a:r>
              <a:rPr lang="en-US" altLang="zh-CN" sz="3200" b="1" dirty="0"/>
              <a:t>——</a:t>
            </a:r>
            <a:r>
              <a:rPr lang="zh-CN" altLang="en-US" sz="3200" b="1" dirty="0"/>
              <a:t>主定理方法</a:t>
            </a:r>
            <a:endParaRPr lang="en-US" altLang="zh-CN" sz="3200" b="1" dirty="0"/>
          </a:p>
          <a:p>
            <a:pPr>
              <a:lnSpc>
                <a:spcPct val="90000"/>
              </a:lnSpc>
            </a:pPr>
            <a:r>
              <a:rPr lang="zh-CN" altLang="en-US" sz="4000" b="1" dirty="0"/>
              <a:t>问题</a:t>
            </a:r>
            <a:endParaRPr lang="en-US" altLang="zh-CN" sz="4000" b="1" dirty="0"/>
          </a:p>
          <a:p>
            <a:pPr lvl="1">
              <a:lnSpc>
                <a:spcPct val="90000"/>
              </a:lnSpc>
            </a:pPr>
            <a:r>
              <a:rPr lang="zh-CN" altLang="en-US" sz="3200" b="1" dirty="0"/>
              <a:t>最近点对问题</a:t>
            </a:r>
            <a:endParaRPr lang="en-US" altLang="zh-CN" sz="3200" b="1" dirty="0"/>
          </a:p>
          <a:p>
            <a:pPr lvl="1">
              <a:lnSpc>
                <a:spcPct val="90000"/>
              </a:lnSpc>
            </a:pPr>
            <a:r>
              <a:rPr lang="zh-CN" altLang="en-US" sz="3200" b="1" dirty="0"/>
              <a:t>凸包问题</a:t>
            </a:r>
            <a:endParaRPr lang="en-US" altLang="zh-CN" sz="3200" b="1" dirty="0"/>
          </a:p>
          <a:p>
            <a:pPr lvl="1">
              <a:lnSpc>
                <a:spcPct val="90000"/>
              </a:lnSpc>
            </a:pPr>
            <a:r>
              <a:rPr lang="zh-CN" altLang="en-US" sz="3200" b="1" dirty="0"/>
              <a:t>最大子数组问题</a:t>
            </a:r>
            <a:endParaRPr lang="en-US" altLang="zh-CN" sz="3200" b="1" dirty="0"/>
          </a:p>
          <a:p>
            <a:pPr lvl="1">
              <a:lnSpc>
                <a:spcPct val="90000"/>
              </a:lnSpc>
            </a:pPr>
            <a:r>
              <a:rPr lang="zh-CN" altLang="en-US" sz="3200" b="1" dirty="0"/>
              <a:t>矩阵乘法的</a:t>
            </a:r>
            <a:r>
              <a:rPr lang="en-US" sz="3200" b="1" dirty="0"/>
              <a:t>Strassen</a:t>
            </a:r>
            <a:r>
              <a:rPr lang="zh-CN" altLang="en-US" sz="3200" b="1" dirty="0"/>
              <a:t>算法</a:t>
            </a:r>
            <a:endParaRPr lang="en-US" sz="3200" b="1" dirty="0"/>
          </a:p>
        </p:txBody>
      </p:sp>
      <p:sp>
        <p:nvSpPr>
          <p:cNvPr id="5" name="Rectangle 2"/>
          <p:cNvSpPr>
            <a:spLocks noGrp="1" noChangeArrowheads="1"/>
          </p:cNvSpPr>
          <p:nvPr>
            <p:ph type="title" idx="4294967295"/>
          </p:nvPr>
        </p:nvSpPr>
        <p:spPr>
          <a:xfrm>
            <a:off x="685800" y="381000"/>
            <a:ext cx="7772400" cy="838200"/>
          </a:xfrm>
        </p:spPr>
        <p:txBody>
          <a:bodyPr/>
          <a:lstStyle/>
          <a:p>
            <a:r>
              <a:rPr lang="zh-CN" altLang="en-US" sz="3600" b="1" dirty="0">
                <a:solidFill>
                  <a:srgbClr val="0000CC"/>
                </a:solidFill>
              </a:rPr>
              <a:t>主要内容</a:t>
            </a:r>
            <a:endParaRPr lang="en-US" sz="3600" b="1" dirty="0">
              <a:solidFill>
                <a:srgbClr val="0000CC"/>
              </a:solidFill>
            </a:endParaRPr>
          </a:p>
        </p:txBody>
      </p:sp>
    </p:spTree>
    <p:extLst>
      <p:ext uri="{BB962C8B-B14F-4D97-AF65-F5344CB8AC3E}">
        <p14:creationId xmlns:p14="http://schemas.microsoft.com/office/powerpoint/2010/main" val="2556857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533400" y="2286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zh-CN" altLang="en-US" sz="3600" dirty="0">
                <a:solidFill>
                  <a:srgbClr val="0000CC"/>
                </a:solidFill>
              </a:rPr>
              <a:t>完整的递归树</a:t>
            </a:r>
            <a:endParaRPr lang="en-US" sz="3600" dirty="0">
              <a:solidFill>
                <a:srgbClr val="0000CC"/>
              </a:solidFill>
            </a:endParaRPr>
          </a:p>
        </p:txBody>
      </p:sp>
      <p:sp>
        <p:nvSpPr>
          <p:cNvPr id="41987" name="Rectangle 3"/>
          <p:cNvSpPr>
            <a:spLocks noChangeArrowheads="1"/>
          </p:cNvSpPr>
          <p:nvPr/>
        </p:nvSpPr>
        <p:spPr bwMode="auto">
          <a:xfrm>
            <a:off x="7543800" y="1712913"/>
            <a:ext cx="15240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r>
              <a:rPr lang="en-US" sz="2000" b="1" dirty="0">
                <a:solidFill>
                  <a:schemeClr val="tx1"/>
                </a:solidFill>
                <a:latin typeface="Symbol" pitchFamily="18" charset="2"/>
              </a:rPr>
              <a:t>0   1      </a:t>
            </a:r>
            <a:r>
              <a:rPr lang="en-US" i="1" dirty="0" err="1"/>
              <a:t>cn</a:t>
            </a:r>
            <a:endParaRPr lang="en-US" sz="2000" dirty="0">
              <a:solidFill>
                <a:schemeClr val="tx1"/>
              </a:solidFill>
            </a:endParaRPr>
          </a:p>
        </p:txBody>
      </p:sp>
      <p:sp>
        <p:nvSpPr>
          <p:cNvPr id="41988" name="Rectangle 4"/>
          <p:cNvSpPr>
            <a:spLocks noChangeArrowheads="1"/>
          </p:cNvSpPr>
          <p:nvPr/>
        </p:nvSpPr>
        <p:spPr bwMode="auto">
          <a:xfrm>
            <a:off x="7543800" y="2474913"/>
            <a:ext cx="14478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r>
              <a:rPr lang="en-US" sz="2000" b="1" dirty="0">
                <a:solidFill>
                  <a:schemeClr val="tx1"/>
                </a:solidFill>
                <a:latin typeface="Symbol" pitchFamily="18" charset="2"/>
              </a:rPr>
              <a:t>1   2      </a:t>
            </a:r>
            <a:r>
              <a:rPr lang="en-US" i="1" dirty="0" err="1"/>
              <a:t>cn</a:t>
            </a:r>
            <a:endParaRPr lang="en-US" sz="2000" dirty="0">
              <a:solidFill>
                <a:schemeClr val="tx1"/>
              </a:solidFill>
            </a:endParaRPr>
          </a:p>
        </p:txBody>
      </p:sp>
      <p:sp>
        <p:nvSpPr>
          <p:cNvPr id="41989" name="Rectangle 5"/>
          <p:cNvSpPr>
            <a:spLocks noChangeArrowheads="1"/>
          </p:cNvSpPr>
          <p:nvPr/>
        </p:nvSpPr>
        <p:spPr bwMode="auto">
          <a:xfrm>
            <a:off x="7543800" y="3397250"/>
            <a:ext cx="15240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r>
              <a:rPr lang="en-US" sz="2000" b="1" dirty="0">
                <a:solidFill>
                  <a:schemeClr val="tx1"/>
                </a:solidFill>
                <a:latin typeface="Symbol" pitchFamily="18" charset="2"/>
              </a:rPr>
              <a:t> 2   </a:t>
            </a:r>
            <a:r>
              <a:rPr lang="en-US" dirty="0">
                <a:latin typeface="Symbol" pitchFamily="18" charset="2"/>
              </a:rPr>
              <a:t>2</a:t>
            </a:r>
            <a:r>
              <a:rPr lang="en-US" baseline="30000" dirty="0">
                <a:latin typeface="Symbol" pitchFamily="18" charset="2"/>
              </a:rPr>
              <a:t>2</a:t>
            </a:r>
            <a:r>
              <a:rPr lang="en-US" sz="2000" b="1" dirty="0">
                <a:solidFill>
                  <a:schemeClr val="tx1"/>
                </a:solidFill>
                <a:latin typeface="Symbol" pitchFamily="18" charset="2"/>
              </a:rPr>
              <a:t>   </a:t>
            </a:r>
            <a:r>
              <a:rPr lang="en-US" i="1" dirty="0"/>
              <a:t> </a:t>
            </a:r>
            <a:r>
              <a:rPr lang="en-US" i="1" dirty="0" err="1"/>
              <a:t>cn</a:t>
            </a:r>
            <a:endParaRPr lang="en-US" sz="2000" dirty="0">
              <a:solidFill>
                <a:schemeClr val="tx1"/>
              </a:solidFill>
            </a:endParaRPr>
          </a:p>
        </p:txBody>
      </p:sp>
      <p:sp>
        <p:nvSpPr>
          <p:cNvPr id="41990" name="Rectangle 6"/>
          <p:cNvSpPr>
            <a:spLocks noChangeArrowheads="1"/>
          </p:cNvSpPr>
          <p:nvPr/>
        </p:nvSpPr>
        <p:spPr bwMode="auto">
          <a:xfrm>
            <a:off x="7696200" y="4251325"/>
            <a:ext cx="14478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r>
              <a:rPr lang="en-US" sz="2000" b="1" dirty="0">
                <a:solidFill>
                  <a:schemeClr val="tx1"/>
                </a:solidFill>
                <a:latin typeface="Symbol" pitchFamily="18" charset="2"/>
              </a:rPr>
              <a:t>3  </a:t>
            </a:r>
            <a:r>
              <a:rPr lang="en-US" dirty="0">
                <a:latin typeface="Symbol" pitchFamily="18" charset="2"/>
              </a:rPr>
              <a:t>2</a:t>
            </a:r>
            <a:r>
              <a:rPr lang="en-US" baseline="30000" dirty="0">
                <a:latin typeface="Symbol" pitchFamily="18" charset="2"/>
              </a:rPr>
              <a:t>3</a:t>
            </a:r>
            <a:r>
              <a:rPr lang="en-US" sz="2000" b="1" dirty="0">
                <a:solidFill>
                  <a:schemeClr val="tx1"/>
                </a:solidFill>
                <a:latin typeface="Symbol" pitchFamily="18" charset="2"/>
              </a:rPr>
              <a:t>   </a:t>
            </a:r>
            <a:r>
              <a:rPr lang="en-US" i="1" dirty="0"/>
              <a:t> </a:t>
            </a:r>
            <a:r>
              <a:rPr lang="en-US" i="1" dirty="0" err="1"/>
              <a:t>cn</a:t>
            </a:r>
            <a:endParaRPr lang="en-US" sz="2000" dirty="0">
              <a:solidFill>
                <a:schemeClr val="tx1"/>
              </a:solidFill>
            </a:endParaRPr>
          </a:p>
        </p:txBody>
      </p:sp>
      <p:sp>
        <p:nvSpPr>
          <p:cNvPr id="41991" name="Rectangle 7"/>
          <p:cNvSpPr>
            <a:spLocks noChangeArrowheads="1"/>
          </p:cNvSpPr>
          <p:nvPr/>
        </p:nvSpPr>
        <p:spPr bwMode="auto">
          <a:xfrm>
            <a:off x="1086274" y="5786093"/>
            <a:ext cx="634628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i="1" dirty="0">
                <a:solidFill>
                  <a:schemeClr val="tx1"/>
                </a:solidFill>
              </a:rPr>
              <a:t>T</a:t>
            </a:r>
            <a:r>
              <a:rPr lang="en-US" sz="2400" b="1" dirty="0">
                <a:solidFill>
                  <a:schemeClr val="tx1"/>
                </a:solidFill>
              </a:rPr>
              <a:t>(</a:t>
            </a:r>
            <a:r>
              <a:rPr lang="en-US" sz="2400" b="1" i="1" dirty="0">
                <a:solidFill>
                  <a:schemeClr val="tx1"/>
                </a:solidFill>
              </a:rPr>
              <a:t>n</a:t>
            </a:r>
            <a:r>
              <a:rPr lang="en-US" sz="2400" b="1" dirty="0">
                <a:solidFill>
                  <a:schemeClr val="tx1"/>
                </a:solidFill>
              </a:rPr>
              <a:t>) =  (</a:t>
            </a:r>
            <a:r>
              <a:rPr lang="en-US" sz="2400" b="1" i="1" dirty="0">
                <a:solidFill>
                  <a:schemeClr val="tx1"/>
                </a:solidFill>
              </a:rPr>
              <a:t>k </a:t>
            </a:r>
            <a:r>
              <a:rPr lang="en-US" sz="2400" b="1" dirty="0">
                <a:solidFill>
                  <a:schemeClr val="tx1"/>
                </a:solidFill>
              </a:rPr>
              <a:t>+ 1</a:t>
            </a:r>
            <a:r>
              <a:rPr lang="en-US" sz="2400" b="1" dirty="0">
                <a:solidFill>
                  <a:schemeClr val="tx1"/>
                </a:solidFill>
                <a:latin typeface="Symbol" pitchFamily="18" charset="2"/>
              </a:rPr>
              <a:t>)</a:t>
            </a:r>
            <a:r>
              <a:rPr lang="en-US" sz="2400" b="1" dirty="0">
                <a:solidFill>
                  <a:schemeClr val="tx1"/>
                </a:solidFill>
              </a:rPr>
              <a:t> (</a:t>
            </a:r>
            <a:r>
              <a:rPr lang="en-US" sz="2400" i="1" dirty="0" err="1"/>
              <a:t>cn</a:t>
            </a:r>
            <a:r>
              <a:rPr lang="en-US" sz="2400" dirty="0"/>
              <a:t>)</a:t>
            </a:r>
            <a:r>
              <a:rPr lang="en-US" sz="2400" i="1" dirty="0"/>
              <a:t> </a:t>
            </a:r>
            <a:r>
              <a:rPr lang="en-US" sz="2400" b="1" dirty="0">
                <a:solidFill>
                  <a:schemeClr val="tx1"/>
                </a:solidFill>
              </a:rPr>
              <a:t>= (</a:t>
            </a:r>
            <a:r>
              <a:rPr lang="en-US" sz="2400" b="1" dirty="0" err="1">
                <a:solidFill>
                  <a:schemeClr val="tx1"/>
                </a:solidFill>
              </a:rPr>
              <a:t>lg</a:t>
            </a:r>
            <a:r>
              <a:rPr lang="en-US" sz="2400" b="1" dirty="0">
                <a:solidFill>
                  <a:schemeClr val="tx1"/>
                </a:solidFill>
              </a:rPr>
              <a:t> </a:t>
            </a:r>
            <a:r>
              <a:rPr lang="en-US" sz="2400" b="1" i="1" dirty="0">
                <a:solidFill>
                  <a:schemeClr val="tx1"/>
                </a:solidFill>
              </a:rPr>
              <a:t>n</a:t>
            </a:r>
            <a:r>
              <a:rPr lang="en-US" sz="2400" b="1" dirty="0">
                <a:solidFill>
                  <a:schemeClr val="tx1"/>
                </a:solidFill>
              </a:rPr>
              <a:t> + 1) </a:t>
            </a:r>
            <a:r>
              <a:rPr lang="en-US" sz="2400" dirty="0"/>
              <a:t>(</a:t>
            </a:r>
            <a:r>
              <a:rPr lang="en-US" sz="2400" i="1" dirty="0" err="1"/>
              <a:t>cn</a:t>
            </a:r>
            <a:r>
              <a:rPr lang="en-US" sz="2400" dirty="0"/>
              <a:t>)</a:t>
            </a:r>
            <a:r>
              <a:rPr lang="en-US" sz="2400" b="1" dirty="0">
                <a:solidFill>
                  <a:schemeClr val="tx1"/>
                </a:solidFill>
              </a:rPr>
              <a:t> = </a:t>
            </a:r>
            <a:r>
              <a:rPr lang="en-US" sz="2400" dirty="0">
                <a:latin typeface="Symbol" pitchFamily="18" charset="2"/>
              </a:rPr>
              <a:t>Q</a:t>
            </a:r>
            <a:r>
              <a:rPr lang="en-US" sz="2400" dirty="0"/>
              <a:t>(</a:t>
            </a:r>
            <a:r>
              <a:rPr lang="en-US" sz="2400" i="1" dirty="0"/>
              <a:t>n </a:t>
            </a:r>
            <a:r>
              <a:rPr lang="en-US" sz="2400" dirty="0" err="1"/>
              <a:t>lg</a:t>
            </a:r>
            <a:r>
              <a:rPr lang="en-US" sz="2400" dirty="0"/>
              <a:t> </a:t>
            </a:r>
            <a:r>
              <a:rPr lang="en-US" sz="2400" i="1" dirty="0"/>
              <a:t>n</a:t>
            </a:r>
            <a:r>
              <a:rPr lang="en-US" sz="2400" dirty="0"/>
              <a:t>)</a:t>
            </a:r>
          </a:p>
        </p:txBody>
      </p:sp>
      <p:grpSp>
        <p:nvGrpSpPr>
          <p:cNvPr id="41992" name="Group 8"/>
          <p:cNvGrpSpPr>
            <a:grpSpLocks/>
          </p:cNvGrpSpPr>
          <p:nvPr/>
        </p:nvGrpSpPr>
        <p:grpSpPr bwMode="auto">
          <a:xfrm>
            <a:off x="85725" y="1660525"/>
            <a:ext cx="7616825" cy="3951288"/>
            <a:chOff x="357" y="614"/>
            <a:chExt cx="4798" cy="2489"/>
          </a:xfrm>
        </p:grpSpPr>
        <p:sp>
          <p:nvSpPr>
            <p:cNvPr id="41996" name="Rectangle 9"/>
            <p:cNvSpPr>
              <a:spLocks noChangeArrowheads="1"/>
            </p:cNvSpPr>
            <p:nvPr/>
          </p:nvSpPr>
          <p:spPr bwMode="auto">
            <a:xfrm>
              <a:off x="2558" y="614"/>
              <a:ext cx="4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000" b="1" dirty="0">
                  <a:solidFill>
                    <a:schemeClr val="tx1"/>
                  </a:solidFill>
                  <a:latin typeface="Symbol" pitchFamily="18" charset="2"/>
                </a:rPr>
                <a:t> </a:t>
              </a:r>
              <a:r>
                <a:rPr lang="en-US" i="1" dirty="0" err="1"/>
                <a:t>cn</a:t>
              </a:r>
              <a:r>
                <a:rPr lang="en-US" sz="2000" dirty="0">
                  <a:solidFill>
                    <a:schemeClr val="tx1"/>
                  </a:solidFill>
                </a:rPr>
                <a:t>/</a:t>
              </a:r>
              <a:r>
                <a:rPr lang="en-US" sz="2000" i="1" dirty="0">
                  <a:solidFill>
                    <a:schemeClr val="tx1"/>
                  </a:solidFill>
                </a:rPr>
                <a:t>2</a:t>
              </a:r>
              <a:r>
                <a:rPr lang="en-US" sz="2000" baseline="30000" dirty="0">
                  <a:solidFill>
                    <a:schemeClr val="tx1"/>
                  </a:solidFill>
                </a:rPr>
                <a:t>0</a:t>
              </a:r>
              <a:endParaRPr lang="en-US" sz="1800" i="1" dirty="0">
                <a:solidFill>
                  <a:schemeClr val="tx1"/>
                </a:solidFill>
                <a:latin typeface="Arial Rounded MT Bold" pitchFamily="34" charset="0"/>
              </a:endParaRPr>
            </a:p>
          </p:txBody>
        </p:sp>
        <p:sp>
          <p:nvSpPr>
            <p:cNvPr id="41997" name="Rectangle 10"/>
            <p:cNvSpPr>
              <a:spLocks noChangeArrowheads="1"/>
            </p:cNvSpPr>
            <p:nvPr/>
          </p:nvSpPr>
          <p:spPr bwMode="auto">
            <a:xfrm>
              <a:off x="1375" y="1200"/>
              <a:ext cx="4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i="1" dirty="0" err="1"/>
                <a:t>cn</a:t>
              </a:r>
              <a:r>
                <a:rPr lang="en-US" sz="1800" dirty="0">
                  <a:solidFill>
                    <a:schemeClr val="tx1"/>
                  </a:solidFill>
                  <a:latin typeface="Arial Rounded MT Bold" pitchFamily="34" charset="0"/>
                </a:rPr>
                <a:t>/2</a:t>
              </a:r>
              <a:r>
                <a:rPr lang="en-US" sz="1800" baseline="30000" dirty="0">
                  <a:solidFill>
                    <a:schemeClr val="tx1"/>
                  </a:solidFill>
                  <a:latin typeface="Arial Rounded MT Bold" pitchFamily="34" charset="0"/>
                </a:rPr>
                <a:t>1</a:t>
              </a:r>
              <a:endParaRPr lang="en-US" sz="1800" dirty="0">
                <a:solidFill>
                  <a:schemeClr val="tx1"/>
                </a:solidFill>
                <a:latin typeface="Arial Rounded MT Bold" pitchFamily="34" charset="0"/>
              </a:endParaRPr>
            </a:p>
          </p:txBody>
        </p:sp>
        <p:sp>
          <p:nvSpPr>
            <p:cNvPr id="41998" name="Rectangle 11"/>
            <p:cNvSpPr>
              <a:spLocks noChangeArrowheads="1"/>
            </p:cNvSpPr>
            <p:nvPr/>
          </p:nvSpPr>
          <p:spPr bwMode="auto">
            <a:xfrm>
              <a:off x="3600" y="1152"/>
              <a:ext cx="5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r>
                <a:rPr lang="en-US" i="1" dirty="0" err="1"/>
                <a:t>cn</a:t>
              </a:r>
              <a:r>
                <a:rPr lang="en-US" sz="1800" dirty="0">
                  <a:solidFill>
                    <a:schemeClr val="tx1"/>
                  </a:solidFill>
                  <a:latin typeface="Arial Rounded MT Bold" pitchFamily="34" charset="0"/>
                </a:rPr>
                <a:t>/2</a:t>
              </a:r>
              <a:r>
                <a:rPr lang="en-US" sz="1800" baseline="30000" dirty="0">
                  <a:solidFill>
                    <a:schemeClr val="tx1"/>
                  </a:solidFill>
                  <a:latin typeface="Arial Rounded MT Bold" pitchFamily="34" charset="0"/>
                </a:rPr>
                <a:t>1</a:t>
              </a:r>
              <a:endParaRPr lang="en-US" sz="1800" dirty="0">
                <a:solidFill>
                  <a:schemeClr val="tx1"/>
                </a:solidFill>
                <a:latin typeface="Arial Rounded MT Bold" pitchFamily="34" charset="0"/>
              </a:endParaRPr>
            </a:p>
          </p:txBody>
        </p:sp>
        <p:sp>
          <p:nvSpPr>
            <p:cNvPr id="41999" name="Rectangle 12"/>
            <p:cNvSpPr>
              <a:spLocks noChangeArrowheads="1"/>
            </p:cNvSpPr>
            <p:nvPr/>
          </p:nvSpPr>
          <p:spPr bwMode="auto">
            <a:xfrm>
              <a:off x="1971" y="1728"/>
              <a:ext cx="63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i="1" dirty="0"/>
                <a:t>   </a:t>
              </a:r>
              <a:r>
                <a:rPr lang="en-US" i="1" dirty="0" err="1"/>
                <a:t>cn</a:t>
              </a:r>
              <a:r>
                <a:rPr lang="en-US" sz="1800" dirty="0">
                  <a:solidFill>
                    <a:schemeClr val="tx1"/>
                  </a:solidFill>
                  <a:latin typeface="Arial Rounded MT Bold" pitchFamily="34" charset="0"/>
                </a:rPr>
                <a:t>/2</a:t>
              </a:r>
              <a:r>
                <a:rPr lang="en-US" sz="1800" baseline="30000" dirty="0">
                  <a:solidFill>
                    <a:schemeClr val="tx1"/>
                  </a:solidFill>
                  <a:latin typeface="Arial Rounded MT Bold" pitchFamily="34" charset="0"/>
                </a:rPr>
                <a:t>2</a:t>
              </a:r>
              <a:r>
                <a:rPr lang="en-US" sz="1800" dirty="0">
                  <a:solidFill>
                    <a:schemeClr val="tx1"/>
                  </a:solidFill>
                  <a:latin typeface="Arial Rounded MT Bold" pitchFamily="34" charset="0"/>
                </a:rPr>
                <a:t>)</a:t>
              </a:r>
            </a:p>
          </p:txBody>
        </p:sp>
        <p:sp>
          <p:nvSpPr>
            <p:cNvPr id="42000" name="Rectangle 13"/>
            <p:cNvSpPr>
              <a:spLocks noChangeArrowheads="1"/>
            </p:cNvSpPr>
            <p:nvPr/>
          </p:nvSpPr>
          <p:spPr bwMode="auto">
            <a:xfrm>
              <a:off x="748" y="1718"/>
              <a:ext cx="58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i="1" dirty="0"/>
                <a:t>   </a:t>
              </a:r>
              <a:r>
                <a:rPr lang="en-US" i="1" dirty="0" err="1"/>
                <a:t>cn</a:t>
              </a:r>
              <a:r>
                <a:rPr lang="en-US" sz="1800" dirty="0">
                  <a:solidFill>
                    <a:schemeClr val="tx1"/>
                  </a:solidFill>
                  <a:latin typeface="Arial Rounded MT Bold" pitchFamily="34" charset="0"/>
                </a:rPr>
                <a:t>/2</a:t>
              </a:r>
              <a:r>
                <a:rPr lang="en-US" sz="1800" baseline="30000" dirty="0">
                  <a:solidFill>
                    <a:schemeClr val="tx1"/>
                  </a:solidFill>
                  <a:latin typeface="Arial Rounded MT Bold" pitchFamily="34" charset="0"/>
                </a:rPr>
                <a:t>2</a:t>
              </a:r>
              <a:endParaRPr lang="en-US" sz="1800" dirty="0">
                <a:solidFill>
                  <a:schemeClr val="tx1"/>
                </a:solidFill>
                <a:latin typeface="Arial Rounded MT Bold" pitchFamily="34" charset="0"/>
              </a:endParaRPr>
            </a:p>
          </p:txBody>
        </p:sp>
        <p:sp>
          <p:nvSpPr>
            <p:cNvPr id="42001" name="Rectangle 14"/>
            <p:cNvSpPr>
              <a:spLocks noChangeArrowheads="1"/>
            </p:cNvSpPr>
            <p:nvPr/>
          </p:nvSpPr>
          <p:spPr bwMode="auto">
            <a:xfrm>
              <a:off x="3183" y="1713"/>
              <a:ext cx="4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i="1" dirty="0" err="1"/>
                <a:t>cn</a:t>
              </a:r>
              <a:r>
                <a:rPr lang="en-US" sz="1800" dirty="0">
                  <a:solidFill>
                    <a:schemeClr val="tx1"/>
                  </a:solidFill>
                  <a:latin typeface="Arial Rounded MT Bold" pitchFamily="34" charset="0"/>
                </a:rPr>
                <a:t>/2</a:t>
              </a:r>
              <a:r>
                <a:rPr lang="en-US" sz="1800" baseline="30000" dirty="0">
                  <a:solidFill>
                    <a:schemeClr val="tx1"/>
                  </a:solidFill>
                  <a:latin typeface="Arial Rounded MT Bold" pitchFamily="34" charset="0"/>
                </a:rPr>
                <a:t>2</a:t>
              </a:r>
              <a:endParaRPr lang="en-US" sz="1800" dirty="0">
                <a:solidFill>
                  <a:schemeClr val="tx1"/>
                </a:solidFill>
                <a:latin typeface="Arial Rounded MT Bold" pitchFamily="34" charset="0"/>
              </a:endParaRPr>
            </a:p>
          </p:txBody>
        </p:sp>
        <p:sp>
          <p:nvSpPr>
            <p:cNvPr id="42002" name="Rectangle 15"/>
            <p:cNvSpPr>
              <a:spLocks noChangeArrowheads="1"/>
            </p:cNvSpPr>
            <p:nvPr/>
          </p:nvSpPr>
          <p:spPr bwMode="auto">
            <a:xfrm>
              <a:off x="3978" y="1680"/>
              <a:ext cx="6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i="1" dirty="0"/>
                <a:t>    </a:t>
              </a:r>
              <a:r>
                <a:rPr lang="en-US" i="1" dirty="0" err="1"/>
                <a:t>cn</a:t>
              </a:r>
              <a:r>
                <a:rPr lang="en-US" sz="1800" dirty="0">
                  <a:solidFill>
                    <a:schemeClr val="tx1"/>
                  </a:solidFill>
                  <a:latin typeface="Arial Rounded MT Bold" pitchFamily="34" charset="0"/>
                </a:rPr>
                <a:t>/2</a:t>
              </a:r>
              <a:r>
                <a:rPr lang="en-US" sz="1800" baseline="30000" dirty="0">
                  <a:solidFill>
                    <a:schemeClr val="tx1"/>
                  </a:solidFill>
                  <a:latin typeface="Arial Rounded MT Bold" pitchFamily="34" charset="0"/>
                </a:rPr>
                <a:t>2</a:t>
              </a:r>
              <a:endParaRPr lang="en-US" sz="1800" dirty="0">
                <a:solidFill>
                  <a:schemeClr val="tx1"/>
                </a:solidFill>
                <a:latin typeface="Arial Rounded MT Bold" pitchFamily="34" charset="0"/>
              </a:endParaRPr>
            </a:p>
          </p:txBody>
        </p:sp>
        <p:sp>
          <p:nvSpPr>
            <p:cNvPr id="42003" name="Rectangle 16"/>
            <p:cNvSpPr>
              <a:spLocks noChangeArrowheads="1"/>
            </p:cNvSpPr>
            <p:nvPr/>
          </p:nvSpPr>
          <p:spPr bwMode="auto">
            <a:xfrm>
              <a:off x="4406" y="2241"/>
              <a:ext cx="4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i="1" dirty="0" err="1"/>
                <a:t>cn</a:t>
              </a:r>
              <a:r>
                <a:rPr lang="en-US" sz="1600" dirty="0">
                  <a:latin typeface="Arial Rounded MT Bold" pitchFamily="34" charset="0"/>
                </a:rPr>
                <a:t>/2</a:t>
              </a:r>
              <a:r>
                <a:rPr lang="en-US" sz="1600" baseline="30000" dirty="0">
                  <a:latin typeface="Arial Rounded MT Bold" pitchFamily="34" charset="0"/>
                </a:rPr>
                <a:t>3</a:t>
              </a:r>
              <a:endParaRPr lang="en-US" sz="1800" dirty="0">
                <a:solidFill>
                  <a:schemeClr val="tx1"/>
                </a:solidFill>
                <a:latin typeface="Arial Rounded MT Bold" pitchFamily="34" charset="0"/>
              </a:endParaRPr>
            </a:p>
          </p:txBody>
        </p:sp>
        <p:sp>
          <p:nvSpPr>
            <p:cNvPr id="42004" name="Rectangle 17"/>
            <p:cNvSpPr>
              <a:spLocks noChangeArrowheads="1"/>
            </p:cNvSpPr>
            <p:nvPr/>
          </p:nvSpPr>
          <p:spPr bwMode="auto">
            <a:xfrm>
              <a:off x="3878" y="2265"/>
              <a:ext cx="4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i="1" dirty="0"/>
                <a:t> </a:t>
              </a:r>
              <a:r>
                <a:rPr lang="en-US" sz="1800" i="1" dirty="0" err="1"/>
                <a:t>cn</a:t>
              </a:r>
              <a:r>
                <a:rPr lang="en-US" sz="1600" dirty="0">
                  <a:latin typeface="Arial Rounded MT Bold" pitchFamily="34" charset="0"/>
                </a:rPr>
                <a:t>/2</a:t>
              </a:r>
              <a:r>
                <a:rPr lang="en-US" sz="1600" baseline="30000" dirty="0">
                  <a:latin typeface="Arial Rounded MT Bold" pitchFamily="34" charset="0"/>
                </a:rPr>
                <a:t>3</a:t>
              </a:r>
              <a:endParaRPr lang="en-US" sz="1800" dirty="0">
                <a:solidFill>
                  <a:schemeClr val="tx1"/>
                </a:solidFill>
                <a:latin typeface="Arial Rounded MT Bold" pitchFamily="34" charset="0"/>
              </a:endParaRPr>
            </a:p>
          </p:txBody>
        </p:sp>
        <p:sp>
          <p:nvSpPr>
            <p:cNvPr id="42005" name="Rectangle 18"/>
            <p:cNvSpPr>
              <a:spLocks noChangeArrowheads="1"/>
            </p:cNvSpPr>
            <p:nvPr/>
          </p:nvSpPr>
          <p:spPr bwMode="auto">
            <a:xfrm>
              <a:off x="3340" y="2256"/>
              <a:ext cx="5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i="1" dirty="0"/>
                <a:t>   </a:t>
              </a:r>
              <a:r>
                <a:rPr lang="en-US" sz="1800" i="1" dirty="0" err="1"/>
                <a:t>cn</a:t>
              </a:r>
              <a:r>
                <a:rPr lang="en-US" sz="1600" dirty="0">
                  <a:latin typeface="Arial Rounded MT Bold" pitchFamily="34" charset="0"/>
                </a:rPr>
                <a:t>/2</a:t>
              </a:r>
              <a:r>
                <a:rPr lang="en-US" sz="1600" baseline="30000" dirty="0">
                  <a:latin typeface="Arial Rounded MT Bold" pitchFamily="34" charset="0"/>
                </a:rPr>
                <a:t>3</a:t>
              </a:r>
              <a:endParaRPr lang="en-US" sz="1800" dirty="0">
                <a:solidFill>
                  <a:schemeClr val="tx1"/>
                </a:solidFill>
                <a:latin typeface="Arial Rounded MT Bold" pitchFamily="34" charset="0"/>
              </a:endParaRPr>
            </a:p>
          </p:txBody>
        </p:sp>
        <p:sp>
          <p:nvSpPr>
            <p:cNvPr id="42006" name="Rectangle 19"/>
            <p:cNvSpPr>
              <a:spLocks noChangeArrowheads="1"/>
            </p:cNvSpPr>
            <p:nvPr/>
          </p:nvSpPr>
          <p:spPr bwMode="auto">
            <a:xfrm>
              <a:off x="2265" y="2256"/>
              <a:ext cx="4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i="1" dirty="0"/>
                <a:t> </a:t>
              </a:r>
              <a:r>
                <a:rPr lang="en-US" sz="1800" i="1" dirty="0" err="1"/>
                <a:t>cn</a:t>
              </a:r>
              <a:r>
                <a:rPr lang="en-US" sz="1600" dirty="0">
                  <a:latin typeface="Arial Rounded MT Bold" pitchFamily="34" charset="0"/>
                </a:rPr>
                <a:t>/2</a:t>
              </a:r>
              <a:r>
                <a:rPr lang="en-US" sz="1600" baseline="30000" dirty="0">
                  <a:latin typeface="Arial Rounded MT Bold" pitchFamily="34" charset="0"/>
                </a:rPr>
                <a:t>3</a:t>
              </a:r>
              <a:endParaRPr lang="en-US" sz="1800" dirty="0">
                <a:solidFill>
                  <a:schemeClr val="tx1"/>
                </a:solidFill>
                <a:latin typeface="Arial Rounded MT Bold" pitchFamily="34" charset="0"/>
              </a:endParaRPr>
            </a:p>
          </p:txBody>
        </p:sp>
        <p:sp>
          <p:nvSpPr>
            <p:cNvPr id="42007" name="Rectangle 20"/>
            <p:cNvSpPr>
              <a:spLocks noChangeArrowheads="1"/>
            </p:cNvSpPr>
            <p:nvPr/>
          </p:nvSpPr>
          <p:spPr bwMode="auto">
            <a:xfrm>
              <a:off x="2815" y="2265"/>
              <a:ext cx="5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i="1" dirty="0"/>
                <a:t>  </a:t>
              </a:r>
              <a:r>
                <a:rPr lang="en-US" sz="1800" i="1" dirty="0" err="1"/>
                <a:t>cn</a:t>
              </a:r>
              <a:r>
                <a:rPr lang="en-US" sz="1600" dirty="0">
                  <a:latin typeface="Arial Rounded MT Bold" pitchFamily="34" charset="0"/>
                </a:rPr>
                <a:t>/2</a:t>
              </a:r>
              <a:r>
                <a:rPr lang="en-US" sz="1600" baseline="30000" dirty="0">
                  <a:latin typeface="Arial Rounded MT Bold" pitchFamily="34" charset="0"/>
                </a:rPr>
                <a:t>3</a:t>
              </a:r>
              <a:endParaRPr lang="en-US" sz="1800" dirty="0">
                <a:solidFill>
                  <a:schemeClr val="tx1"/>
                </a:solidFill>
                <a:latin typeface="Arial Rounded MT Bold" pitchFamily="34" charset="0"/>
              </a:endParaRPr>
            </a:p>
          </p:txBody>
        </p:sp>
        <p:sp>
          <p:nvSpPr>
            <p:cNvPr id="42008" name="Rectangle 21"/>
            <p:cNvSpPr>
              <a:spLocks noChangeArrowheads="1"/>
            </p:cNvSpPr>
            <p:nvPr/>
          </p:nvSpPr>
          <p:spPr bwMode="auto">
            <a:xfrm>
              <a:off x="1641" y="2265"/>
              <a:ext cx="5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i="1" dirty="0"/>
                <a:t>  </a:t>
              </a:r>
              <a:r>
                <a:rPr lang="en-US" sz="1800" i="1" dirty="0" err="1"/>
                <a:t>cn</a:t>
              </a:r>
              <a:r>
                <a:rPr lang="en-US" sz="1600" dirty="0">
                  <a:latin typeface="Arial Rounded MT Bold" pitchFamily="34" charset="0"/>
                </a:rPr>
                <a:t>/2</a:t>
              </a:r>
              <a:r>
                <a:rPr lang="en-US" sz="1600" baseline="30000" dirty="0">
                  <a:latin typeface="Arial Rounded MT Bold" pitchFamily="34" charset="0"/>
                </a:rPr>
                <a:t>3</a:t>
              </a:r>
              <a:endParaRPr lang="en-US" sz="1800" dirty="0">
                <a:solidFill>
                  <a:schemeClr val="tx1"/>
                </a:solidFill>
                <a:latin typeface="Arial Rounded MT Bold" pitchFamily="34" charset="0"/>
              </a:endParaRPr>
            </a:p>
          </p:txBody>
        </p:sp>
        <p:sp>
          <p:nvSpPr>
            <p:cNvPr id="42009" name="Rectangle 22"/>
            <p:cNvSpPr>
              <a:spLocks noChangeArrowheads="1"/>
            </p:cNvSpPr>
            <p:nvPr/>
          </p:nvSpPr>
          <p:spPr bwMode="auto">
            <a:xfrm>
              <a:off x="1044" y="2246"/>
              <a:ext cx="5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i="1" dirty="0"/>
                <a:t>   </a:t>
              </a:r>
              <a:r>
                <a:rPr lang="en-US" sz="1800" i="1" dirty="0" err="1"/>
                <a:t>cn</a:t>
              </a:r>
              <a:r>
                <a:rPr lang="en-US" sz="1600" dirty="0">
                  <a:latin typeface="Arial Rounded MT Bold" pitchFamily="34" charset="0"/>
                </a:rPr>
                <a:t>/2</a:t>
              </a:r>
              <a:r>
                <a:rPr lang="en-US" sz="1600" baseline="30000" dirty="0">
                  <a:latin typeface="Arial Rounded MT Bold" pitchFamily="34" charset="0"/>
                </a:rPr>
                <a:t>3</a:t>
              </a:r>
              <a:endParaRPr lang="en-US" sz="1800" dirty="0">
                <a:solidFill>
                  <a:schemeClr val="tx1"/>
                </a:solidFill>
                <a:latin typeface="Arial Rounded MT Bold" pitchFamily="34" charset="0"/>
              </a:endParaRPr>
            </a:p>
          </p:txBody>
        </p:sp>
        <p:sp>
          <p:nvSpPr>
            <p:cNvPr id="42010" name="Rectangle 23"/>
            <p:cNvSpPr>
              <a:spLocks noChangeArrowheads="1"/>
            </p:cNvSpPr>
            <p:nvPr/>
          </p:nvSpPr>
          <p:spPr bwMode="auto">
            <a:xfrm>
              <a:off x="357" y="2241"/>
              <a:ext cx="5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i="1" dirty="0"/>
                <a:t>   </a:t>
              </a:r>
              <a:r>
                <a:rPr lang="en-US" sz="1800" i="1" dirty="0" err="1"/>
                <a:t>cn</a:t>
              </a:r>
              <a:r>
                <a:rPr lang="en-US" sz="1600" dirty="0">
                  <a:solidFill>
                    <a:schemeClr val="tx1"/>
                  </a:solidFill>
                  <a:latin typeface="Arial Rounded MT Bold" pitchFamily="34" charset="0"/>
                </a:rPr>
                <a:t>/2</a:t>
              </a:r>
              <a:r>
                <a:rPr lang="en-US" sz="1600" baseline="30000" dirty="0">
                  <a:solidFill>
                    <a:schemeClr val="tx1"/>
                  </a:solidFill>
                  <a:latin typeface="Arial Rounded MT Bold" pitchFamily="34" charset="0"/>
                </a:rPr>
                <a:t>3</a:t>
              </a:r>
              <a:endParaRPr lang="en-US" sz="1600" dirty="0">
                <a:solidFill>
                  <a:schemeClr val="tx1"/>
                </a:solidFill>
                <a:latin typeface="Arial Rounded MT Bold" pitchFamily="34" charset="0"/>
              </a:endParaRPr>
            </a:p>
          </p:txBody>
        </p:sp>
        <p:sp>
          <p:nvSpPr>
            <p:cNvPr id="42011" name="Line 24"/>
            <p:cNvSpPr>
              <a:spLocks noChangeShapeType="1"/>
            </p:cNvSpPr>
            <p:nvPr/>
          </p:nvSpPr>
          <p:spPr bwMode="auto">
            <a:xfrm flipH="1">
              <a:off x="1775" y="864"/>
              <a:ext cx="881"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12" name="Line 25"/>
            <p:cNvSpPr>
              <a:spLocks noChangeShapeType="1"/>
            </p:cNvSpPr>
            <p:nvPr/>
          </p:nvSpPr>
          <p:spPr bwMode="auto">
            <a:xfrm>
              <a:off x="2851" y="864"/>
              <a:ext cx="978"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42013" name="Group 26"/>
            <p:cNvGrpSpPr>
              <a:grpSpLocks/>
            </p:cNvGrpSpPr>
            <p:nvPr/>
          </p:nvGrpSpPr>
          <p:grpSpPr bwMode="auto">
            <a:xfrm>
              <a:off x="1188" y="1440"/>
              <a:ext cx="979" cy="288"/>
              <a:chOff x="1152" y="1968"/>
              <a:chExt cx="960" cy="288"/>
            </a:xfrm>
          </p:grpSpPr>
          <p:sp>
            <p:nvSpPr>
              <p:cNvPr id="42051" name="Line 27"/>
              <p:cNvSpPr>
                <a:spLocks noChangeShapeType="1"/>
              </p:cNvSpPr>
              <p:nvPr/>
            </p:nvSpPr>
            <p:spPr bwMode="auto">
              <a:xfrm flipH="1">
                <a:off x="1152" y="1968"/>
                <a:ext cx="432"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52" name="Line 28"/>
              <p:cNvSpPr>
                <a:spLocks noChangeShapeType="1"/>
              </p:cNvSpPr>
              <p:nvPr/>
            </p:nvSpPr>
            <p:spPr bwMode="auto">
              <a:xfrm>
                <a:off x="1584" y="1968"/>
                <a:ext cx="528"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014" name="Group 29"/>
            <p:cNvGrpSpPr>
              <a:grpSpLocks/>
            </p:cNvGrpSpPr>
            <p:nvPr/>
          </p:nvGrpSpPr>
          <p:grpSpPr bwMode="auto">
            <a:xfrm>
              <a:off x="3388" y="1392"/>
              <a:ext cx="979" cy="288"/>
              <a:chOff x="3312" y="1920"/>
              <a:chExt cx="960" cy="288"/>
            </a:xfrm>
          </p:grpSpPr>
          <p:sp>
            <p:nvSpPr>
              <p:cNvPr id="42049" name="Line 30"/>
              <p:cNvSpPr>
                <a:spLocks noChangeShapeType="1"/>
              </p:cNvSpPr>
              <p:nvPr/>
            </p:nvSpPr>
            <p:spPr bwMode="auto">
              <a:xfrm flipH="1">
                <a:off x="3312" y="1920"/>
                <a:ext cx="432"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50" name="Line 31"/>
              <p:cNvSpPr>
                <a:spLocks noChangeShapeType="1"/>
              </p:cNvSpPr>
              <p:nvPr/>
            </p:nvSpPr>
            <p:spPr bwMode="auto">
              <a:xfrm>
                <a:off x="3744" y="1920"/>
                <a:ext cx="528"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015" name="Group 32"/>
            <p:cNvGrpSpPr>
              <a:grpSpLocks/>
            </p:cNvGrpSpPr>
            <p:nvPr/>
          </p:nvGrpSpPr>
          <p:grpSpPr bwMode="auto">
            <a:xfrm>
              <a:off x="748" y="1968"/>
              <a:ext cx="587" cy="288"/>
              <a:chOff x="720" y="2496"/>
              <a:chExt cx="576" cy="288"/>
            </a:xfrm>
          </p:grpSpPr>
          <p:sp>
            <p:nvSpPr>
              <p:cNvPr id="42047" name="Line 33"/>
              <p:cNvSpPr>
                <a:spLocks noChangeShapeType="1"/>
              </p:cNvSpPr>
              <p:nvPr/>
            </p:nvSpPr>
            <p:spPr bwMode="auto">
              <a:xfrm flipH="1">
                <a:off x="720" y="2496"/>
                <a:ext cx="288"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48" name="Line 34"/>
              <p:cNvSpPr>
                <a:spLocks noChangeShapeType="1"/>
              </p:cNvSpPr>
              <p:nvPr/>
            </p:nvSpPr>
            <p:spPr bwMode="auto">
              <a:xfrm>
                <a:off x="1008" y="2496"/>
                <a:ext cx="288"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016" name="Group 35"/>
            <p:cNvGrpSpPr>
              <a:grpSpLocks/>
            </p:cNvGrpSpPr>
            <p:nvPr/>
          </p:nvGrpSpPr>
          <p:grpSpPr bwMode="auto">
            <a:xfrm>
              <a:off x="2020" y="1968"/>
              <a:ext cx="587" cy="288"/>
              <a:chOff x="1968" y="2496"/>
              <a:chExt cx="576" cy="288"/>
            </a:xfrm>
          </p:grpSpPr>
          <p:sp>
            <p:nvSpPr>
              <p:cNvPr id="42045" name="Line 36"/>
              <p:cNvSpPr>
                <a:spLocks noChangeShapeType="1"/>
              </p:cNvSpPr>
              <p:nvPr/>
            </p:nvSpPr>
            <p:spPr bwMode="auto">
              <a:xfrm flipH="1">
                <a:off x="1968" y="2496"/>
                <a:ext cx="288"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46" name="Line 37"/>
              <p:cNvSpPr>
                <a:spLocks noChangeShapeType="1"/>
              </p:cNvSpPr>
              <p:nvPr/>
            </p:nvSpPr>
            <p:spPr bwMode="auto">
              <a:xfrm>
                <a:off x="2256" y="2496"/>
                <a:ext cx="288"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017" name="Group 38"/>
            <p:cNvGrpSpPr>
              <a:grpSpLocks/>
            </p:cNvGrpSpPr>
            <p:nvPr/>
          </p:nvGrpSpPr>
          <p:grpSpPr bwMode="auto">
            <a:xfrm>
              <a:off x="3095" y="1968"/>
              <a:ext cx="587" cy="288"/>
              <a:chOff x="3024" y="2496"/>
              <a:chExt cx="576" cy="288"/>
            </a:xfrm>
          </p:grpSpPr>
          <p:sp>
            <p:nvSpPr>
              <p:cNvPr id="42043" name="Line 39"/>
              <p:cNvSpPr>
                <a:spLocks noChangeShapeType="1"/>
              </p:cNvSpPr>
              <p:nvPr/>
            </p:nvSpPr>
            <p:spPr bwMode="auto">
              <a:xfrm flipH="1">
                <a:off x="3024" y="2496"/>
                <a:ext cx="288"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44" name="Line 40"/>
              <p:cNvSpPr>
                <a:spLocks noChangeShapeType="1"/>
              </p:cNvSpPr>
              <p:nvPr/>
            </p:nvSpPr>
            <p:spPr bwMode="auto">
              <a:xfrm>
                <a:off x="3312" y="2496"/>
                <a:ext cx="288"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018" name="Group 41"/>
            <p:cNvGrpSpPr>
              <a:grpSpLocks/>
            </p:cNvGrpSpPr>
            <p:nvPr/>
          </p:nvGrpSpPr>
          <p:grpSpPr bwMode="auto">
            <a:xfrm>
              <a:off x="4073" y="1968"/>
              <a:ext cx="587" cy="288"/>
              <a:chOff x="3984" y="2496"/>
              <a:chExt cx="576" cy="288"/>
            </a:xfrm>
          </p:grpSpPr>
          <p:sp>
            <p:nvSpPr>
              <p:cNvPr id="42041" name="Line 42"/>
              <p:cNvSpPr>
                <a:spLocks noChangeShapeType="1"/>
              </p:cNvSpPr>
              <p:nvPr/>
            </p:nvSpPr>
            <p:spPr bwMode="auto">
              <a:xfrm flipH="1">
                <a:off x="3984" y="2496"/>
                <a:ext cx="288"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42" name="Line 43"/>
              <p:cNvSpPr>
                <a:spLocks noChangeShapeType="1"/>
              </p:cNvSpPr>
              <p:nvPr/>
            </p:nvSpPr>
            <p:spPr bwMode="auto">
              <a:xfrm>
                <a:off x="4272" y="2496"/>
                <a:ext cx="288"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42019" name="Line 44"/>
            <p:cNvSpPr>
              <a:spLocks noChangeShapeType="1"/>
            </p:cNvSpPr>
            <p:nvPr/>
          </p:nvSpPr>
          <p:spPr bwMode="auto">
            <a:xfrm>
              <a:off x="3388" y="768"/>
              <a:ext cx="1614" cy="0"/>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2020" name="Line 45"/>
            <p:cNvSpPr>
              <a:spLocks noChangeShapeType="1"/>
            </p:cNvSpPr>
            <p:nvPr/>
          </p:nvSpPr>
          <p:spPr bwMode="auto">
            <a:xfrm flipV="1">
              <a:off x="4220" y="1278"/>
              <a:ext cx="828" cy="18"/>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2021" name="Line 46"/>
            <p:cNvSpPr>
              <a:spLocks noChangeShapeType="1"/>
            </p:cNvSpPr>
            <p:nvPr/>
          </p:nvSpPr>
          <p:spPr bwMode="auto">
            <a:xfrm flipV="1">
              <a:off x="4660" y="1824"/>
              <a:ext cx="395" cy="0"/>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2022" name="Line 47"/>
            <p:cNvSpPr>
              <a:spLocks noChangeShapeType="1"/>
            </p:cNvSpPr>
            <p:nvPr/>
          </p:nvSpPr>
          <p:spPr bwMode="auto">
            <a:xfrm>
              <a:off x="4911" y="2352"/>
              <a:ext cx="244" cy="0"/>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2023" name="Line 48"/>
            <p:cNvSpPr>
              <a:spLocks noChangeShapeType="1"/>
            </p:cNvSpPr>
            <p:nvPr/>
          </p:nvSpPr>
          <p:spPr bwMode="auto">
            <a:xfrm>
              <a:off x="748" y="2496"/>
              <a:ext cx="147"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24" name="Line 49"/>
            <p:cNvSpPr>
              <a:spLocks noChangeShapeType="1"/>
            </p:cNvSpPr>
            <p:nvPr/>
          </p:nvSpPr>
          <p:spPr bwMode="auto">
            <a:xfrm flipH="1">
              <a:off x="1237" y="2496"/>
              <a:ext cx="98"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25" name="Line 50"/>
            <p:cNvSpPr>
              <a:spLocks noChangeShapeType="1"/>
            </p:cNvSpPr>
            <p:nvPr/>
          </p:nvSpPr>
          <p:spPr bwMode="auto">
            <a:xfrm>
              <a:off x="1335" y="2496"/>
              <a:ext cx="147"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26" name="Line 51"/>
            <p:cNvSpPr>
              <a:spLocks noChangeShapeType="1"/>
            </p:cNvSpPr>
            <p:nvPr/>
          </p:nvSpPr>
          <p:spPr bwMode="auto">
            <a:xfrm flipH="1">
              <a:off x="1824" y="2496"/>
              <a:ext cx="98"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27" name="Line 52"/>
            <p:cNvSpPr>
              <a:spLocks noChangeShapeType="1"/>
            </p:cNvSpPr>
            <p:nvPr/>
          </p:nvSpPr>
          <p:spPr bwMode="auto">
            <a:xfrm>
              <a:off x="1922" y="2496"/>
              <a:ext cx="147"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28" name="Line 53"/>
            <p:cNvSpPr>
              <a:spLocks noChangeShapeType="1"/>
            </p:cNvSpPr>
            <p:nvPr/>
          </p:nvSpPr>
          <p:spPr bwMode="auto">
            <a:xfrm flipH="1">
              <a:off x="2411" y="2496"/>
              <a:ext cx="98"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29" name="Line 54"/>
            <p:cNvSpPr>
              <a:spLocks noChangeShapeType="1"/>
            </p:cNvSpPr>
            <p:nvPr/>
          </p:nvSpPr>
          <p:spPr bwMode="auto">
            <a:xfrm>
              <a:off x="2509" y="2496"/>
              <a:ext cx="147"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30" name="Line 55"/>
            <p:cNvSpPr>
              <a:spLocks noChangeShapeType="1"/>
            </p:cNvSpPr>
            <p:nvPr/>
          </p:nvSpPr>
          <p:spPr bwMode="auto">
            <a:xfrm flipH="1">
              <a:off x="2948" y="2496"/>
              <a:ext cx="98"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31" name="Line 56"/>
            <p:cNvSpPr>
              <a:spLocks noChangeShapeType="1"/>
            </p:cNvSpPr>
            <p:nvPr/>
          </p:nvSpPr>
          <p:spPr bwMode="auto">
            <a:xfrm>
              <a:off x="3046" y="2496"/>
              <a:ext cx="147"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32" name="Line 57"/>
            <p:cNvSpPr>
              <a:spLocks noChangeShapeType="1"/>
            </p:cNvSpPr>
            <p:nvPr/>
          </p:nvSpPr>
          <p:spPr bwMode="auto">
            <a:xfrm flipH="1">
              <a:off x="3535" y="2496"/>
              <a:ext cx="98"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33" name="Line 58"/>
            <p:cNvSpPr>
              <a:spLocks noChangeShapeType="1"/>
            </p:cNvSpPr>
            <p:nvPr/>
          </p:nvSpPr>
          <p:spPr bwMode="auto">
            <a:xfrm>
              <a:off x="3633" y="2496"/>
              <a:ext cx="147"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34" name="Line 59"/>
            <p:cNvSpPr>
              <a:spLocks noChangeShapeType="1"/>
            </p:cNvSpPr>
            <p:nvPr/>
          </p:nvSpPr>
          <p:spPr bwMode="auto">
            <a:xfrm flipH="1">
              <a:off x="3975" y="2496"/>
              <a:ext cx="98"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35" name="Line 60"/>
            <p:cNvSpPr>
              <a:spLocks noChangeShapeType="1"/>
            </p:cNvSpPr>
            <p:nvPr/>
          </p:nvSpPr>
          <p:spPr bwMode="auto">
            <a:xfrm>
              <a:off x="4073" y="2496"/>
              <a:ext cx="147"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36" name="Line 61"/>
            <p:cNvSpPr>
              <a:spLocks noChangeShapeType="1"/>
            </p:cNvSpPr>
            <p:nvPr/>
          </p:nvSpPr>
          <p:spPr bwMode="auto">
            <a:xfrm flipH="1">
              <a:off x="4513" y="2496"/>
              <a:ext cx="98"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37" name="Line 62"/>
            <p:cNvSpPr>
              <a:spLocks noChangeShapeType="1"/>
            </p:cNvSpPr>
            <p:nvPr/>
          </p:nvSpPr>
          <p:spPr bwMode="auto">
            <a:xfrm>
              <a:off x="4611" y="2496"/>
              <a:ext cx="147" cy="33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38" name="Rectangle 63"/>
            <p:cNvSpPr>
              <a:spLocks noChangeArrowheads="1"/>
            </p:cNvSpPr>
            <p:nvPr/>
          </p:nvSpPr>
          <p:spPr bwMode="auto">
            <a:xfrm>
              <a:off x="357" y="2870"/>
              <a:ext cx="2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1800" dirty="0"/>
                <a:t>  </a:t>
              </a:r>
              <a:r>
                <a:rPr lang="en-US" sz="1800" i="1" dirty="0"/>
                <a:t>c</a:t>
              </a:r>
              <a:endParaRPr lang="en-US" sz="1800" i="1" dirty="0">
                <a:solidFill>
                  <a:schemeClr val="tx1"/>
                </a:solidFill>
                <a:latin typeface="Arial Rounded MT Bold" pitchFamily="34" charset="0"/>
              </a:endParaRPr>
            </a:p>
          </p:txBody>
        </p:sp>
        <p:sp>
          <p:nvSpPr>
            <p:cNvPr id="42039" name="Rectangle 64"/>
            <p:cNvSpPr>
              <a:spLocks noChangeArrowheads="1"/>
            </p:cNvSpPr>
            <p:nvPr/>
          </p:nvSpPr>
          <p:spPr bwMode="auto">
            <a:xfrm>
              <a:off x="4653" y="2832"/>
              <a:ext cx="1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i="1" dirty="0"/>
                <a:t>c</a:t>
              </a:r>
            </a:p>
          </p:txBody>
        </p:sp>
        <p:sp>
          <p:nvSpPr>
            <p:cNvPr id="42040" name="Line 65"/>
            <p:cNvSpPr>
              <a:spLocks noChangeShapeType="1"/>
            </p:cNvSpPr>
            <p:nvPr/>
          </p:nvSpPr>
          <p:spPr bwMode="auto">
            <a:xfrm>
              <a:off x="895" y="3024"/>
              <a:ext cx="3618" cy="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41993" name="Line 66"/>
          <p:cNvSpPr>
            <a:spLocks noChangeShapeType="1"/>
          </p:cNvSpPr>
          <p:nvPr/>
        </p:nvSpPr>
        <p:spPr bwMode="auto">
          <a:xfrm flipV="1">
            <a:off x="7461250" y="5410199"/>
            <a:ext cx="234950" cy="15875"/>
          </a:xfrm>
          <a:prstGeom prst="line">
            <a:avLst/>
          </a:prstGeom>
          <a:noFill/>
          <a:ln w="12700">
            <a:solidFill>
              <a:schemeClr val="tx1"/>
            </a:solidFill>
            <a:prstDash val="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1994" name="Rectangle 67"/>
          <p:cNvSpPr>
            <a:spLocks noChangeArrowheads="1"/>
          </p:cNvSpPr>
          <p:nvPr/>
        </p:nvSpPr>
        <p:spPr bwMode="auto">
          <a:xfrm>
            <a:off x="7696200" y="5181600"/>
            <a:ext cx="13716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r>
              <a:rPr lang="en-US" sz="2000" b="1" i="1" dirty="0">
                <a:solidFill>
                  <a:schemeClr val="tx1"/>
                </a:solidFill>
                <a:latin typeface="Times New Roman" pitchFamily="18" charset="0"/>
              </a:rPr>
              <a:t>k</a:t>
            </a:r>
            <a:r>
              <a:rPr lang="en-US" sz="2000" b="1" dirty="0">
                <a:solidFill>
                  <a:schemeClr val="tx1"/>
                </a:solidFill>
                <a:latin typeface="Symbol" pitchFamily="18" charset="2"/>
              </a:rPr>
              <a:t>  2</a:t>
            </a:r>
            <a:r>
              <a:rPr lang="en-US" sz="2000" b="1" i="1" baseline="30000" dirty="0">
                <a:solidFill>
                  <a:schemeClr val="tx1"/>
                </a:solidFill>
                <a:latin typeface="Times New Roman" pitchFamily="18" charset="0"/>
              </a:rPr>
              <a:t>k</a:t>
            </a:r>
            <a:r>
              <a:rPr lang="en-US" sz="2000" b="1" dirty="0">
                <a:solidFill>
                  <a:schemeClr val="tx1"/>
                </a:solidFill>
                <a:latin typeface="Symbol" pitchFamily="18" charset="2"/>
              </a:rPr>
              <a:t>   </a:t>
            </a:r>
            <a:r>
              <a:rPr lang="en-US" dirty="0">
                <a:latin typeface="Symbol" pitchFamily="18" charset="2"/>
              </a:rPr>
              <a:t> </a:t>
            </a:r>
            <a:r>
              <a:rPr lang="en-US" i="1" dirty="0" err="1"/>
              <a:t>cn</a:t>
            </a:r>
            <a:endParaRPr lang="en-US" sz="2000" dirty="0">
              <a:solidFill>
                <a:schemeClr val="tx1"/>
              </a:solidFill>
            </a:endParaRPr>
          </a:p>
        </p:txBody>
      </p:sp>
      <p:sp>
        <p:nvSpPr>
          <p:cNvPr id="41995" name="Text Box 68"/>
          <p:cNvSpPr txBox="1">
            <a:spLocks noChangeArrowheads="1"/>
          </p:cNvSpPr>
          <p:nvPr/>
        </p:nvSpPr>
        <p:spPr bwMode="auto">
          <a:xfrm>
            <a:off x="7467600" y="1355725"/>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8" charset="0"/>
              </a:rPr>
              <a:t>d  </a:t>
            </a:r>
            <a:r>
              <a:rPr lang="en-US" sz="2400" i="1">
                <a:solidFill>
                  <a:schemeClr val="tx1"/>
                </a:solidFill>
                <a:latin typeface="Times New Roman" pitchFamily="18" charset="0"/>
              </a:rPr>
              <a:t>n</a:t>
            </a:r>
            <a:r>
              <a:rPr lang="en-US" sz="2400">
                <a:solidFill>
                  <a:schemeClr val="tx1"/>
                </a:solidFill>
                <a:latin typeface="Times New Roman" pitchFamily="18" charset="0"/>
              </a:rPr>
              <a:t>d  </a:t>
            </a:r>
            <a:r>
              <a:rPr lang="en-US" sz="2400" i="1">
                <a:solidFill>
                  <a:schemeClr val="tx1"/>
                </a:solidFill>
                <a:latin typeface="Times New Roman" pitchFamily="18" charset="0"/>
              </a:rPr>
              <a:t>T</a:t>
            </a:r>
            <a:r>
              <a:rPr lang="en-US" sz="2400">
                <a:solidFill>
                  <a:schemeClr val="tx1"/>
                </a:solidFill>
                <a:latin typeface="Times New Roman" pitchFamily="18" charset="0"/>
              </a:rPr>
              <a:t>(</a:t>
            </a:r>
            <a:r>
              <a:rPr lang="en-US" sz="2400" i="1">
                <a:solidFill>
                  <a:schemeClr val="tx1"/>
                </a:solidFill>
                <a:latin typeface="Times New Roman" pitchFamily="18" charset="0"/>
              </a:rPr>
              <a:t>n</a:t>
            </a:r>
            <a:r>
              <a:rPr lang="en-US" sz="2400">
                <a:solidFill>
                  <a:schemeClr val="tx1"/>
                </a:solidFill>
                <a:latin typeface="Times New Roman" pitchFamily="18" charset="0"/>
              </a:rPr>
              <a:t>)     </a:t>
            </a:r>
          </a:p>
        </p:txBody>
      </p:sp>
      <p:sp>
        <p:nvSpPr>
          <p:cNvPr id="69" name="Line 49"/>
          <p:cNvSpPr>
            <a:spLocks noChangeShapeType="1"/>
          </p:cNvSpPr>
          <p:nvPr/>
        </p:nvSpPr>
        <p:spPr bwMode="auto">
          <a:xfrm flipH="1">
            <a:off x="399256" y="4626665"/>
            <a:ext cx="155575" cy="53340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246311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6">
            <a:extLst>
              <a:ext uri="{FF2B5EF4-FFF2-40B4-BE49-F238E27FC236}">
                <a16:creationId xmlns:a16="http://schemas.microsoft.com/office/drawing/2014/main" id="{052BE53A-B9CF-4B31-BF01-AB3717977317}"/>
              </a:ext>
            </a:extLst>
          </p:cNvPr>
          <p:cNvSpPr>
            <a:spLocks noGrp="1"/>
          </p:cNvSpPr>
          <p:nvPr>
            <p:ph type="sldNum" sz="quarter" idx="11"/>
          </p:nvPr>
        </p:nvSpPr>
        <p:spPr/>
        <p:txBody>
          <a:bodyPr/>
          <a:lstStyle/>
          <a:p>
            <a:fld id="{8D00F051-1130-424C-8365-B279BB4A3E0D}" type="slidenum">
              <a:rPr lang="en-US" altLang="zh-CN"/>
              <a:pPr/>
              <a:t>21</a:t>
            </a:fld>
            <a:endParaRPr lang="en-US" altLang="zh-CN"/>
          </a:p>
        </p:txBody>
      </p:sp>
      <p:sp>
        <p:nvSpPr>
          <p:cNvPr id="198658" name="Rectangle 2">
            <a:extLst>
              <a:ext uri="{FF2B5EF4-FFF2-40B4-BE49-F238E27FC236}">
                <a16:creationId xmlns:a16="http://schemas.microsoft.com/office/drawing/2014/main" id="{55F4B173-EB89-4A10-8308-2DDDA56FB8B1}"/>
              </a:ext>
            </a:extLst>
          </p:cNvPr>
          <p:cNvSpPr>
            <a:spLocks noChangeArrowheads="1"/>
          </p:cNvSpPr>
          <p:nvPr/>
        </p:nvSpPr>
        <p:spPr bwMode="auto">
          <a:xfrm>
            <a:off x="3200400" y="6400800"/>
            <a:ext cx="5105400" cy="4572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0" name="Rectangle 4">
            <a:extLst>
              <a:ext uri="{FF2B5EF4-FFF2-40B4-BE49-F238E27FC236}">
                <a16:creationId xmlns:a16="http://schemas.microsoft.com/office/drawing/2014/main" id="{419A10AB-D436-47D6-BF85-81519FA01488}"/>
              </a:ext>
            </a:extLst>
          </p:cNvPr>
          <p:cNvSpPr>
            <a:spLocks noGrp="1" noChangeArrowheads="1"/>
          </p:cNvSpPr>
          <p:nvPr>
            <p:ph type="body" sz="half" idx="1"/>
          </p:nvPr>
        </p:nvSpPr>
        <p:spPr>
          <a:xfrm>
            <a:off x="323063" y="304800"/>
            <a:ext cx="4438530" cy="710636"/>
          </a:xfrm>
        </p:spPr>
        <p:txBody>
          <a:bodyPr/>
          <a:lstStyle/>
          <a:p>
            <a:pPr marL="533400" indent="-533400">
              <a:buFontTx/>
              <a:buNone/>
            </a:pPr>
            <a:r>
              <a:rPr lang="en-US" altLang="zh-CN" sz="2400" dirty="0">
                <a:latin typeface="Comic Sans MS" panose="030F0702030302020204" pitchFamily="66" charset="0"/>
                <a:ea typeface="宋体" panose="02010600030101010101" pitchFamily="2" charset="-122"/>
              </a:rPr>
              <a:t>W(n) = W(n/3) + W(2n/3) + n</a:t>
            </a:r>
          </a:p>
        </p:txBody>
      </p:sp>
      <p:graphicFrame>
        <p:nvGraphicFramePr>
          <p:cNvPr id="198661" name="Object 5">
            <a:extLst>
              <a:ext uri="{FF2B5EF4-FFF2-40B4-BE49-F238E27FC236}">
                <a16:creationId xmlns:a16="http://schemas.microsoft.com/office/drawing/2014/main" id="{86ABD7EC-A356-4702-9E6E-FB277C94E66A}"/>
              </a:ext>
            </a:extLst>
          </p:cNvPr>
          <p:cNvGraphicFramePr>
            <a:graphicFrameLocks noGrp="1" noChangeAspect="1"/>
          </p:cNvGraphicFramePr>
          <p:nvPr>
            <p:ph sz="quarter" idx="2"/>
            <p:extLst>
              <p:ext uri="{D42A27DB-BD31-4B8C-83A1-F6EECF244321}">
                <p14:modId xmlns:p14="http://schemas.microsoft.com/office/powerpoint/2010/main" val="3082523249"/>
              </p:ext>
            </p:extLst>
          </p:nvPr>
        </p:nvGraphicFramePr>
        <p:xfrm>
          <a:off x="4761593" y="536961"/>
          <a:ext cx="4343400" cy="4709979"/>
        </p:xfrm>
        <a:graphic>
          <a:graphicData uri="http://schemas.openxmlformats.org/presentationml/2006/ole">
            <mc:AlternateContent xmlns:mc="http://schemas.openxmlformats.org/markup-compatibility/2006">
              <mc:Choice xmlns:v="urn:schemas-microsoft-com:vml" Requires="v">
                <p:oleObj spid="_x0000_s2052" name="Paint Shop Pro Image" r:id="rId3" imgW="5648780" imgH="6126829" progId="PaintShopPro">
                  <p:embed/>
                </p:oleObj>
              </mc:Choice>
              <mc:Fallback>
                <p:oleObj name="Paint Shop Pro Image" r:id="rId3" imgW="5648780" imgH="6126829" progId="PaintShopPro">
                  <p:embed/>
                  <p:pic>
                    <p:nvPicPr>
                      <p:cNvPr id="198661" name="Object 5">
                        <a:extLst>
                          <a:ext uri="{FF2B5EF4-FFF2-40B4-BE49-F238E27FC236}">
                            <a16:creationId xmlns:a16="http://schemas.microsoft.com/office/drawing/2014/main" id="{86ABD7EC-A356-4702-9E6E-FB277C94E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1593" y="536961"/>
                        <a:ext cx="4343400" cy="4709979"/>
                      </a:xfrm>
                      <a:prstGeom prst="rect">
                        <a:avLst/>
                      </a:prstGeom>
                      <a:noFill/>
                      <a:ln>
                        <a:noFill/>
                      </a:ln>
                      <a:effectLst/>
                    </p:spPr>
                  </p:pic>
                </p:oleObj>
              </mc:Fallback>
            </mc:AlternateContent>
          </a:graphicData>
        </a:graphic>
      </p:graphicFrame>
      <p:sp>
        <p:nvSpPr>
          <p:cNvPr id="198662" name="Rectangle 6">
            <a:extLst>
              <a:ext uri="{FF2B5EF4-FFF2-40B4-BE49-F238E27FC236}">
                <a16:creationId xmlns:a16="http://schemas.microsoft.com/office/drawing/2014/main" id="{B3231C11-A48A-4801-AE83-9AAB37B34091}"/>
              </a:ext>
            </a:extLst>
          </p:cNvPr>
          <p:cNvSpPr>
            <a:spLocks noChangeArrowheads="1"/>
          </p:cNvSpPr>
          <p:nvPr/>
        </p:nvSpPr>
        <p:spPr bwMode="auto">
          <a:xfrm>
            <a:off x="105398" y="1552501"/>
            <a:ext cx="507620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a:spcBef>
                <a:spcPct val="20000"/>
              </a:spcBef>
              <a:buChar char="•"/>
              <a:defRPr sz="2400">
                <a:solidFill>
                  <a:schemeClr val="accent2"/>
                </a:solidFill>
                <a:latin typeface="Arial" panose="020B0604020202020204" pitchFamily="34" charset="0"/>
              </a:defRPr>
            </a:lvl1pPr>
            <a:lvl2pPr marL="838200" indent="-381000">
              <a:spcBef>
                <a:spcPct val="20000"/>
              </a:spcBef>
              <a:buChar char="–"/>
              <a:defRPr sz="2000">
                <a:solidFill>
                  <a:schemeClr val="tx1"/>
                </a:solidFill>
                <a:latin typeface="Arial" panose="020B0604020202020204" pitchFamily="34" charset="0"/>
              </a:defRPr>
            </a:lvl2pPr>
            <a:lvl3pPr marL="1257300" indent="-342900">
              <a:spcBef>
                <a:spcPct val="20000"/>
              </a:spcBef>
              <a:buChar char="•"/>
              <a:defRPr>
                <a:solidFill>
                  <a:schemeClr val="accent2"/>
                </a:solidFill>
                <a:latin typeface="Arial" panose="020B0604020202020204" pitchFamily="34" charset="0"/>
              </a:defRPr>
            </a:lvl3pPr>
            <a:lvl4pPr marL="1676400" indent="-304800">
              <a:spcBef>
                <a:spcPct val="20000"/>
              </a:spcBef>
              <a:buChar char="–"/>
              <a:defRPr sz="1600">
                <a:solidFill>
                  <a:schemeClr val="tx1"/>
                </a:solidFill>
                <a:latin typeface="Arial" panose="020B0604020202020204" pitchFamily="34" charset="0"/>
              </a:defRPr>
            </a:lvl4pPr>
            <a:lvl5pPr marL="2095500" indent="-266700">
              <a:spcBef>
                <a:spcPct val="20000"/>
              </a:spcBef>
              <a:buChar char="»"/>
              <a:defRPr sz="1400">
                <a:solidFill>
                  <a:schemeClr val="tx1"/>
                </a:solidFill>
                <a:latin typeface="Arial" panose="020B0604020202020204" pitchFamily="34" charset="0"/>
              </a:defRPr>
            </a:lvl5pPr>
            <a:lvl6pPr marL="2552700" indent="-266700" fontAlgn="base">
              <a:spcBef>
                <a:spcPct val="20000"/>
              </a:spcBef>
              <a:spcAft>
                <a:spcPct val="0"/>
              </a:spcAft>
              <a:buChar char="»"/>
              <a:defRPr sz="1400">
                <a:solidFill>
                  <a:schemeClr val="tx1"/>
                </a:solidFill>
                <a:latin typeface="Arial" panose="020B0604020202020204" pitchFamily="34" charset="0"/>
              </a:defRPr>
            </a:lvl6pPr>
            <a:lvl7pPr marL="3009900" indent="-266700" fontAlgn="base">
              <a:spcBef>
                <a:spcPct val="20000"/>
              </a:spcBef>
              <a:spcAft>
                <a:spcPct val="0"/>
              </a:spcAft>
              <a:buChar char="»"/>
              <a:defRPr sz="1400">
                <a:solidFill>
                  <a:schemeClr val="tx1"/>
                </a:solidFill>
                <a:latin typeface="Arial" panose="020B0604020202020204" pitchFamily="34" charset="0"/>
              </a:defRPr>
            </a:lvl7pPr>
            <a:lvl8pPr marL="3467100" indent="-266700" fontAlgn="base">
              <a:spcBef>
                <a:spcPct val="20000"/>
              </a:spcBef>
              <a:spcAft>
                <a:spcPct val="0"/>
              </a:spcAft>
              <a:buChar char="»"/>
              <a:defRPr sz="1400">
                <a:solidFill>
                  <a:schemeClr val="tx1"/>
                </a:solidFill>
                <a:latin typeface="Arial" panose="020B0604020202020204" pitchFamily="34" charset="0"/>
              </a:defRPr>
            </a:lvl8pPr>
            <a:lvl9pPr marL="3924300" indent="-266700" fontAlgn="base">
              <a:spcBef>
                <a:spcPct val="20000"/>
              </a:spcBef>
              <a:spcAft>
                <a:spcPct val="0"/>
              </a:spcAft>
              <a:buChar char="»"/>
              <a:defRPr sz="1400">
                <a:solidFill>
                  <a:schemeClr val="tx1"/>
                </a:solidFill>
                <a:latin typeface="Arial" panose="020B0604020202020204" pitchFamily="34" charset="0"/>
              </a:defRPr>
            </a:lvl9pPr>
          </a:lstStyle>
          <a:p>
            <a:pPr>
              <a:lnSpc>
                <a:spcPct val="150000"/>
              </a:lnSpc>
            </a:pPr>
            <a:r>
              <a:rPr lang="en-US" altLang="zh-CN" sz="2000" dirty="0">
                <a:solidFill>
                  <a:schemeClr val="tx1"/>
                </a:solidFill>
                <a:latin typeface="Comic Sans MS" panose="030F0702030302020204" pitchFamily="66" charset="0"/>
                <a:ea typeface="宋体" panose="02010600030101010101" pitchFamily="2" charset="-122"/>
              </a:rPr>
              <a:t>n </a:t>
            </a:r>
            <a:r>
              <a:rPr lang="en-US" altLang="zh-CN" sz="2000" dirty="0">
                <a:solidFill>
                  <a:schemeClr val="tx1"/>
                </a:solidFill>
                <a:latin typeface="Comic Sans MS" panose="030F0702030302020204" pitchFamily="66" charset="0"/>
                <a:ea typeface="宋体" panose="02010600030101010101" pitchFamily="2" charset="-122"/>
                <a:sym typeface="Symbol" panose="05050102010706020507" pitchFamily="18" charset="2"/>
              </a:rPr>
              <a:t> (2/3)n  (2/3)</a:t>
            </a:r>
            <a:r>
              <a:rPr lang="en-US" altLang="zh-CN" sz="2000" baseline="30000" dirty="0">
                <a:solidFill>
                  <a:schemeClr val="tx1"/>
                </a:solidFill>
                <a:latin typeface="Comic Sans MS" panose="030F0702030302020204" pitchFamily="66" charset="0"/>
                <a:ea typeface="宋体" panose="02010600030101010101" pitchFamily="2" charset="-122"/>
                <a:sym typeface="Symbol" panose="05050102010706020507" pitchFamily="18" charset="2"/>
              </a:rPr>
              <a:t>2</a:t>
            </a:r>
            <a:r>
              <a:rPr lang="en-US" altLang="zh-CN" sz="2000" dirty="0">
                <a:solidFill>
                  <a:schemeClr val="tx1"/>
                </a:solidFill>
                <a:latin typeface="Comic Sans MS" panose="030F0702030302020204" pitchFamily="66" charset="0"/>
                <a:ea typeface="宋体" panose="02010600030101010101" pitchFamily="2" charset="-122"/>
                <a:sym typeface="Symbol" panose="05050102010706020507" pitchFamily="18" charset="2"/>
              </a:rPr>
              <a:t> n  …  1</a:t>
            </a:r>
            <a:endParaRPr lang="en-US" altLang="zh-CN" sz="2000" baseline="30000" dirty="0">
              <a:solidFill>
                <a:schemeClr val="tx1"/>
              </a:solidFill>
              <a:latin typeface="Comic Sans MS" panose="030F0702030302020204" pitchFamily="66" charset="0"/>
              <a:ea typeface="宋体" panose="02010600030101010101" pitchFamily="2" charset="-122"/>
              <a:sym typeface="Symbol" panose="05050102010706020507" pitchFamily="18" charset="2"/>
            </a:endParaRPr>
          </a:p>
          <a:p>
            <a:pPr>
              <a:lnSpc>
                <a:spcPct val="150000"/>
              </a:lnSpc>
            </a:pPr>
            <a:r>
              <a:rPr lang="en-US" altLang="zh-CN" sz="2000" dirty="0">
                <a:solidFill>
                  <a:schemeClr val="tx1"/>
                </a:solidFill>
                <a:ea typeface="宋体" panose="02010600030101010101" pitchFamily="2" charset="-122"/>
              </a:rPr>
              <a:t>1 = </a:t>
            </a:r>
            <a:r>
              <a:rPr lang="en-US" altLang="zh-CN" sz="2000" dirty="0">
                <a:solidFill>
                  <a:schemeClr val="tx1"/>
                </a:solidFill>
                <a:latin typeface="Comic Sans MS" panose="030F0702030302020204" pitchFamily="66" charset="0"/>
                <a:ea typeface="宋体" panose="02010600030101010101" pitchFamily="2" charset="-122"/>
              </a:rPr>
              <a:t>(2/3)</a:t>
            </a:r>
            <a:r>
              <a:rPr lang="en-US" altLang="zh-CN" sz="2000" baseline="30000" dirty="0">
                <a:solidFill>
                  <a:schemeClr val="tx1"/>
                </a:solidFill>
                <a:latin typeface="Comic Sans MS" panose="030F0702030302020204" pitchFamily="66" charset="0"/>
                <a:ea typeface="宋体" panose="02010600030101010101" pitchFamily="2" charset="-122"/>
              </a:rPr>
              <a:t>i</a:t>
            </a:r>
            <a:r>
              <a:rPr lang="en-US" altLang="zh-CN" sz="2000" dirty="0">
                <a:solidFill>
                  <a:schemeClr val="tx1"/>
                </a:solidFill>
                <a:latin typeface="Comic Sans MS" panose="030F0702030302020204" pitchFamily="66" charset="0"/>
                <a:ea typeface="宋体" panose="02010600030101010101" pitchFamily="2" charset="-122"/>
              </a:rPr>
              <a:t>n </a:t>
            </a:r>
            <a:r>
              <a:rPr lang="en-US" altLang="zh-CN" sz="2000" dirty="0">
                <a:solidFill>
                  <a:schemeClr val="tx1"/>
                </a:solidFill>
                <a:latin typeface="Comic Sans MS" panose="030F0702030302020204" pitchFamily="66" charset="0"/>
                <a:ea typeface="宋体" panose="02010600030101010101" pitchFamily="2" charset="-122"/>
                <a:sym typeface="Symbol" panose="05050102010706020507" pitchFamily="18" charset="2"/>
              </a:rPr>
              <a:t> </a:t>
            </a:r>
            <a:r>
              <a:rPr lang="en-US" altLang="zh-CN" sz="2000" dirty="0" err="1">
                <a:solidFill>
                  <a:schemeClr val="tx1"/>
                </a:solidFill>
                <a:latin typeface="Comic Sans MS" panose="030F0702030302020204" pitchFamily="66" charset="0"/>
                <a:ea typeface="宋体" panose="02010600030101010101" pitchFamily="2" charset="-122"/>
                <a:sym typeface="Symbol" panose="05050102010706020507" pitchFamily="18" charset="2"/>
              </a:rPr>
              <a:t>i</a:t>
            </a:r>
            <a:r>
              <a:rPr lang="en-US" altLang="zh-CN" sz="2000" dirty="0">
                <a:solidFill>
                  <a:schemeClr val="tx1"/>
                </a:solidFill>
                <a:latin typeface="Comic Sans MS" panose="030F0702030302020204" pitchFamily="66" charset="0"/>
                <a:ea typeface="宋体" panose="02010600030101010101" pitchFamily="2" charset="-122"/>
                <a:sym typeface="Symbol" panose="05050102010706020507" pitchFamily="18" charset="2"/>
              </a:rPr>
              <a:t>=log</a:t>
            </a:r>
            <a:r>
              <a:rPr lang="en-US" altLang="zh-CN" sz="2000" baseline="-25000" dirty="0">
                <a:solidFill>
                  <a:schemeClr val="tx1"/>
                </a:solidFill>
                <a:latin typeface="Comic Sans MS" panose="030F0702030302020204" pitchFamily="66" charset="0"/>
                <a:ea typeface="宋体" panose="02010600030101010101" pitchFamily="2" charset="-122"/>
                <a:sym typeface="Symbol" panose="05050102010706020507" pitchFamily="18" charset="2"/>
              </a:rPr>
              <a:t>3/2</a:t>
            </a:r>
            <a:r>
              <a:rPr lang="en-US" altLang="zh-CN" sz="2000" dirty="0">
                <a:solidFill>
                  <a:schemeClr val="tx1"/>
                </a:solidFill>
                <a:latin typeface="Comic Sans MS" panose="030F0702030302020204" pitchFamily="66" charset="0"/>
                <a:ea typeface="宋体" panose="02010600030101010101" pitchFamily="2" charset="-122"/>
                <a:sym typeface="Symbol" panose="05050102010706020507" pitchFamily="18" charset="2"/>
              </a:rPr>
              <a:t>n</a:t>
            </a:r>
            <a:endParaRPr lang="en-US" altLang="zh-CN" sz="2000" dirty="0">
              <a:solidFill>
                <a:schemeClr val="tx1"/>
              </a:solidFill>
              <a:latin typeface="Comic Sans MS" panose="030F0702030302020204" pitchFamily="66" charset="0"/>
              <a:ea typeface="宋体" panose="02010600030101010101" pitchFamily="2" charset="-122"/>
              <a:cs typeface="Arial" panose="020B0604020202020204" pitchFamily="34" charset="0"/>
              <a:sym typeface="Symbol" panose="05050102010706020507" pitchFamily="18" charset="2"/>
            </a:endParaRPr>
          </a:p>
          <a:p>
            <a:pPr>
              <a:lnSpc>
                <a:spcPct val="150000"/>
              </a:lnSpc>
            </a:pPr>
            <a:r>
              <a:rPr lang="en-US" altLang="zh-CN" sz="2000" dirty="0">
                <a:solidFill>
                  <a:schemeClr val="tx1"/>
                </a:solidFill>
                <a:ea typeface="宋体" panose="02010600030101010101" pitchFamily="2" charset="-122"/>
              </a:rPr>
              <a:t>Total cost:</a:t>
            </a:r>
          </a:p>
          <a:p>
            <a:pPr>
              <a:buFontTx/>
              <a:buNone/>
            </a:pPr>
            <a:r>
              <a:rPr lang="en-US" altLang="zh-CN" sz="2000" dirty="0">
                <a:latin typeface="Comic Sans MS" panose="030F0702030302020204" pitchFamily="66" charset="0"/>
                <a:ea typeface="宋体" panose="02010600030101010101" pitchFamily="2" charset="-122"/>
                <a:cs typeface="Arial" panose="020B0604020202020204" pitchFamily="34" charset="0"/>
                <a:sym typeface="Symbol" panose="05050102010706020507" pitchFamily="18" charset="2"/>
              </a:rPr>
              <a:t>	</a:t>
            </a:r>
            <a:r>
              <a:rPr lang="en-US" altLang="zh-CN" sz="2000" dirty="0">
                <a:solidFill>
                  <a:schemeClr val="tx1"/>
                </a:solidFill>
                <a:latin typeface="Comic Sans MS" panose="030F0702030302020204" pitchFamily="66" charset="0"/>
                <a:ea typeface="宋体" panose="02010600030101010101" pitchFamily="2" charset="-122"/>
                <a:cs typeface="Arial" panose="020B0604020202020204" pitchFamily="34" charset="0"/>
                <a:sym typeface="Symbol" panose="05050102010706020507" pitchFamily="18" charset="2"/>
              </a:rPr>
              <a:t> </a:t>
            </a:r>
            <a:r>
              <a:rPr lang="en-US" altLang="zh-CN" sz="2000" dirty="0">
                <a:solidFill>
                  <a:schemeClr val="tx1"/>
                </a:solidFill>
                <a:latin typeface="Comic Sans MS" panose="030F0702030302020204" pitchFamily="66" charset="0"/>
                <a:ea typeface="宋体" panose="02010600030101010101" pitchFamily="2" charset="-122"/>
              </a:rPr>
              <a:t>W(n) = O(</a:t>
            </a:r>
            <a:r>
              <a:rPr lang="en-US" altLang="zh-CN" sz="2000" dirty="0" err="1">
                <a:solidFill>
                  <a:schemeClr val="tx1"/>
                </a:solidFill>
                <a:latin typeface="Comic Sans MS" panose="030F0702030302020204" pitchFamily="66" charset="0"/>
                <a:ea typeface="宋体" panose="02010600030101010101" pitchFamily="2" charset="-122"/>
              </a:rPr>
              <a:t>nlgn</a:t>
            </a:r>
            <a:r>
              <a:rPr lang="en-US" altLang="zh-CN" sz="2000" dirty="0">
                <a:solidFill>
                  <a:schemeClr val="tx1"/>
                </a:solidFill>
                <a:latin typeface="Comic Sans MS" panose="030F0702030302020204" pitchFamily="66" charset="0"/>
                <a:ea typeface="宋体" panose="02010600030101010101" pitchFamily="2" charset="-122"/>
              </a:rPr>
              <a:t>)</a:t>
            </a:r>
          </a:p>
        </p:txBody>
      </p:sp>
      <mc:AlternateContent xmlns:mc="http://schemas.openxmlformats.org/markup-compatibility/2006" xmlns:a14="http://schemas.microsoft.com/office/drawing/2010/main">
        <mc:Choice Requires="a14">
          <p:sp>
            <p:nvSpPr>
              <p:cNvPr id="198663" name="Object 7">
                <a:extLst>
                  <a:ext uri="{FF2B5EF4-FFF2-40B4-BE49-F238E27FC236}">
                    <a16:creationId xmlns:a16="http://schemas.microsoft.com/office/drawing/2014/main" id="{1B94A080-54A2-4B25-BD05-92460F0FCEA1}"/>
                  </a:ext>
                </a:extLst>
              </p:cNvPr>
              <p:cNvSpPr txBox="1">
                <a:spLocks noGrp="1"/>
              </p:cNvSpPr>
              <p:nvPr>
                <p:ph sz="quarter" idx="3"/>
              </p:nvPr>
            </p:nvSpPr>
            <p:spPr bwMode="auto">
              <a:xfrm>
                <a:off x="323850" y="4997450"/>
                <a:ext cx="7905750" cy="962025"/>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𝑊</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)&lt;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log</m:t>
                                  </m:r>
                                </m:e>
                                <m:sub>
                                  <m:r>
                                    <a:rPr lang="zh-CN" altLang="en-US" i="1">
                                      <a:solidFill>
                                        <a:srgbClr val="000000"/>
                                      </a:solidFill>
                                      <a:latin typeface="Cambria Math" panose="02040503050406030204" pitchFamily="18" charset="0"/>
                                    </a:rPr>
                                    <m:t>3/2</m:t>
                                  </m:r>
                                </m:sub>
                              </m:sSub>
                            </m:fName>
                            <m:e>
                              <m:r>
                                <a:rPr lang="zh-CN" altLang="en-US" i="1">
                                  <a:solidFill>
                                    <a:srgbClr val="000000"/>
                                  </a:solidFill>
                                  <a:latin typeface="Cambria Math" panose="02040503050406030204" pitchFamily="18" charset="0"/>
                                </a:rPr>
                                <m:t>𝑛</m:t>
                              </m:r>
                            </m:e>
                          </m:func>
                          <m:r>
                            <a:rPr lang="zh-CN" altLang="en-US" i="1">
                              <a:solidFill>
                                <a:srgbClr val="000000"/>
                              </a:solidFill>
                              <a:latin typeface="Cambria Math" panose="02040503050406030204" pitchFamily="18" charset="0"/>
                            </a:rPr>
                            <m:t>)−1</m:t>
                          </m:r>
                        </m:sup>
                        <m:e>
                          <m:r>
                            <a:rPr lang="zh-CN" altLang="en-US" i="1">
                              <a:solidFill>
                                <a:srgbClr val="000000"/>
                              </a:solidFill>
                              <a:latin typeface="Cambria Math" panose="02040503050406030204" pitchFamily="18" charset="0"/>
                            </a:rPr>
                            <m:t>𝑛</m:t>
                          </m:r>
                        </m:e>
                      </m:nary>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log</m:t>
                                  </m:r>
                                </m:e>
                                <m:sub>
                                  <m:r>
                                    <a:rPr lang="zh-CN" altLang="en-US" i="1">
                                      <a:solidFill>
                                        <a:srgbClr val="000000"/>
                                      </a:solidFill>
                                      <a:latin typeface="Cambria Math" panose="02040503050406030204" pitchFamily="18" charset="0"/>
                                    </a:rPr>
                                    <m:t>3/2</m:t>
                                  </m:r>
                                </m:sub>
                              </m:sSub>
                            </m:fName>
                            <m:e>
                              <m:r>
                                <a:rPr lang="zh-CN" altLang="en-US" i="1">
                                  <a:solidFill>
                                    <a:srgbClr val="000000"/>
                                  </a:solidFill>
                                  <a:latin typeface="Cambria Math" panose="02040503050406030204" pitchFamily="18" charset="0"/>
                                </a:rPr>
                                <m:t>𝑛</m:t>
                              </m:r>
                            </m:e>
                          </m:func>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𝑊</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98663" name="Object 7">
                <a:extLst>
                  <a:ext uri="{FF2B5EF4-FFF2-40B4-BE49-F238E27FC236}">
                    <a16:creationId xmlns:a16="http://schemas.microsoft.com/office/drawing/2014/main" id="{1B94A080-54A2-4B25-BD05-92460F0FCEA1}"/>
                  </a:ext>
                </a:extLst>
              </p:cNvPr>
              <p:cNvSpPr txBox="1">
                <a:spLocks noRot="1" noChangeAspect="1" noMove="1" noResize="1" noEditPoints="1" noAdjustHandles="1" noChangeArrowheads="1" noChangeShapeType="1" noTextEdit="1"/>
              </p:cNvSpPr>
              <p:nvPr>
                <p:ph sz="quarter" idx="3"/>
              </p:nvPr>
            </p:nvSpPr>
            <p:spPr bwMode="auto">
              <a:xfrm>
                <a:off x="323850" y="4997450"/>
                <a:ext cx="7905750" cy="962025"/>
              </a:xfrm>
              <a:prstGeom prst="rect">
                <a:avLst/>
              </a:prstGeom>
              <a:blipFill>
                <a:blip r:embed="rId5"/>
                <a:stretch>
                  <a:fillRect b="-34810"/>
                </a:stretch>
              </a:blipFill>
              <a:ln>
                <a:noFill/>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6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86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6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8662">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8662">
                                            <p:txEl>
                                              <p:pRg st="2" end="2"/>
                                            </p:txEl>
                                          </p:spTgt>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986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0" grpId="0" build="p"/>
      <p:bldP spid="19866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C74A60E9-E103-404A-B1BC-E28567CD99ED}"/>
              </a:ext>
            </a:extLst>
          </p:cNvPr>
          <p:cNvSpPr>
            <a:spLocks noGrp="1"/>
          </p:cNvSpPr>
          <p:nvPr>
            <p:ph type="sldNum" sz="quarter" idx="10"/>
          </p:nvPr>
        </p:nvSpPr>
        <p:spPr/>
        <p:txBody>
          <a:bodyPr/>
          <a:lstStyle/>
          <a:p>
            <a:r>
              <a:rPr lang="en-US" altLang="zh-CN"/>
              <a:t>L2.</a:t>
            </a:r>
            <a:fld id="{9069FB7A-C608-4165-927D-333ACCC382CA}" type="slidenum">
              <a:rPr lang="en-US" altLang="zh-CN"/>
              <a:pPr/>
              <a:t>22</a:t>
            </a:fld>
            <a:endParaRPr lang="en-US" altLang="zh-CN"/>
          </a:p>
        </p:txBody>
      </p:sp>
      <p:sp>
        <p:nvSpPr>
          <p:cNvPr id="71682" name="Rectangle 2">
            <a:extLst>
              <a:ext uri="{FF2B5EF4-FFF2-40B4-BE49-F238E27FC236}">
                <a16:creationId xmlns:a16="http://schemas.microsoft.com/office/drawing/2014/main" id="{E8E3CAA8-833E-4FE8-AEA8-EDE598A70241}"/>
              </a:ext>
            </a:extLst>
          </p:cNvPr>
          <p:cNvSpPr>
            <a:spLocks noGrp="1" noChangeArrowheads="1"/>
          </p:cNvSpPr>
          <p:nvPr>
            <p:ph type="title"/>
          </p:nvPr>
        </p:nvSpPr>
        <p:spPr>
          <a:xfrm>
            <a:off x="685800" y="152400"/>
            <a:ext cx="7772400" cy="1143000"/>
          </a:xfrm>
        </p:spPr>
        <p:txBody>
          <a:bodyPr/>
          <a:lstStyle/>
          <a:p>
            <a:r>
              <a:rPr lang="zh-CN" altLang="en-US" sz="3600" b="1" dirty="0">
                <a:solidFill>
                  <a:srgbClr val="0000CC"/>
                </a:solidFill>
              </a:rPr>
              <a:t>递归树举例</a:t>
            </a:r>
            <a:endParaRPr lang="en-US" altLang="zh-CN" sz="3600" b="1" dirty="0">
              <a:solidFill>
                <a:srgbClr val="0000CC"/>
              </a:solidFill>
            </a:endParaRPr>
          </a:p>
        </p:txBody>
      </p:sp>
      <p:sp>
        <p:nvSpPr>
          <p:cNvPr id="71683" name="Text Box 3">
            <a:extLst>
              <a:ext uri="{FF2B5EF4-FFF2-40B4-BE49-F238E27FC236}">
                <a16:creationId xmlns:a16="http://schemas.microsoft.com/office/drawing/2014/main" id="{27DE0200-13DB-4F51-B5D2-DC70AAC339BA}"/>
              </a:ext>
            </a:extLst>
          </p:cNvPr>
          <p:cNvSpPr txBox="1">
            <a:spLocks noChangeArrowheads="1"/>
          </p:cNvSpPr>
          <p:nvPr/>
        </p:nvSpPr>
        <p:spPr bwMode="auto">
          <a:xfrm>
            <a:off x="360363" y="1543050"/>
            <a:ext cx="57292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Solve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i="1">
                <a:solidFill>
                  <a:srgbClr val="009999"/>
                </a:solidFill>
                <a:ea typeface="宋体" panose="02010600030101010101" pitchFamily="2" charset="-122"/>
              </a:rPr>
              <a:t> + n</a:t>
            </a:r>
            <a:r>
              <a:rPr lang="en-US" altLang="zh-CN" baseline="30000">
                <a:solidFill>
                  <a:srgbClr val="009999"/>
                </a:solidFill>
                <a:ea typeface="宋体" panose="02010600030101010101" pitchFamily="2" charset="-122"/>
              </a:rPr>
              <a:t>2</a:t>
            </a:r>
            <a:r>
              <a:rPr lang="en-US" altLang="zh-CN">
                <a:ea typeface="宋体" panose="02010600030101010101" pitchFamily="2" charset="-122"/>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a:extLst>
              <a:ext uri="{FF2B5EF4-FFF2-40B4-BE49-F238E27FC236}">
                <a16:creationId xmlns:a16="http://schemas.microsoft.com/office/drawing/2014/main" id="{F9383CA5-1DCF-4D5C-A4DE-307FAC53A04D}"/>
              </a:ext>
            </a:extLst>
          </p:cNvPr>
          <p:cNvSpPr>
            <a:spLocks noGrp="1"/>
          </p:cNvSpPr>
          <p:nvPr>
            <p:ph type="sldNum" sz="quarter" idx="10"/>
          </p:nvPr>
        </p:nvSpPr>
        <p:spPr/>
        <p:txBody>
          <a:bodyPr/>
          <a:lstStyle/>
          <a:p>
            <a:r>
              <a:rPr lang="en-US" altLang="zh-CN"/>
              <a:t>L2.</a:t>
            </a:r>
            <a:fld id="{0F8411A2-BB40-4E2D-A059-DD5B5DA592D4}" type="slidenum">
              <a:rPr lang="en-US" altLang="zh-CN"/>
              <a:pPr/>
              <a:t>23</a:t>
            </a:fld>
            <a:endParaRPr lang="en-US" altLang="zh-CN"/>
          </a:p>
        </p:txBody>
      </p:sp>
      <p:sp>
        <p:nvSpPr>
          <p:cNvPr id="72708" name="Rectangle 4">
            <a:extLst>
              <a:ext uri="{FF2B5EF4-FFF2-40B4-BE49-F238E27FC236}">
                <a16:creationId xmlns:a16="http://schemas.microsoft.com/office/drawing/2014/main" id="{32AB18B4-AC5B-4508-8CD9-3400B72E2469}"/>
              </a:ext>
            </a:extLst>
          </p:cNvPr>
          <p:cNvSpPr>
            <a:spLocks noChangeArrowheads="1"/>
          </p:cNvSpPr>
          <p:nvPr/>
        </p:nvSpPr>
        <p:spPr bwMode="auto">
          <a:xfrm>
            <a:off x="3429000" y="2209800"/>
            <a:ext cx="8826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a:t>
            </a:r>
          </a:p>
        </p:txBody>
      </p:sp>
      <p:sp>
        <p:nvSpPr>
          <p:cNvPr id="72709" name="Text Box 5">
            <a:extLst>
              <a:ext uri="{FF2B5EF4-FFF2-40B4-BE49-F238E27FC236}">
                <a16:creationId xmlns:a16="http://schemas.microsoft.com/office/drawing/2014/main" id="{465E2438-A2E4-478C-9449-25ED23508769}"/>
              </a:ext>
            </a:extLst>
          </p:cNvPr>
          <p:cNvSpPr txBox="1">
            <a:spLocks noChangeArrowheads="1"/>
          </p:cNvSpPr>
          <p:nvPr/>
        </p:nvSpPr>
        <p:spPr bwMode="auto">
          <a:xfrm>
            <a:off x="360363" y="1543050"/>
            <a:ext cx="57292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Solve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i="1">
                <a:solidFill>
                  <a:srgbClr val="009999"/>
                </a:solidFill>
                <a:ea typeface="宋体" panose="02010600030101010101" pitchFamily="2" charset="-122"/>
              </a:rPr>
              <a:t> + n</a:t>
            </a:r>
            <a:r>
              <a:rPr lang="en-US" altLang="zh-CN" baseline="30000">
                <a:solidFill>
                  <a:srgbClr val="009999"/>
                </a:solidFill>
                <a:ea typeface="宋体" panose="02010600030101010101" pitchFamily="2" charset="-122"/>
              </a:rPr>
              <a:t>2</a:t>
            </a:r>
            <a:r>
              <a:rPr lang="en-US" altLang="zh-CN">
                <a:ea typeface="宋体" panose="02010600030101010101" pitchFamily="2" charset="-122"/>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2">
            <a:extLst>
              <a:ext uri="{FF2B5EF4-FFF2-40B4-BE49-F238E27FC236}">
                <a16:creationId xmlns:a16="http://schemas.microsoft.com/office/drawing/2014/main" id="{70F8E57E-C2AE-4B73-946A-877D56DA26F1}"/>
              </a:ext>
            </a:extLst>
          </p:cNvPr>
          <p:cNvSpPr>
            <a:spLocks noGrp="1"/>
          </p:cNvSpPr>
          <p:nvPr>
            <p:ph type="sldNum" sz="quarter" idx="10"/>
          </p:nvPr>
        </p:nvSpPr>
        <p:spPr/>
        <p:txBody>
          <a:bodyPr/>
          <a:lstStyle/>
          <a:p>
            <a:r>
              <a:rPr lang="en-US" altLang="zh-CN"/>
              <a:t>L2.</a:t>
            </a:r>
            <a:fld id="{30446CEB-FEBA-4132-A4D1-CA812922EEBC}" type="slidenum">
              <a:rPr lang="en-US" altLang="zh-CN"/>
              <a:pPr/>
              <a:t>24</a:t>
            </a:fld>
            <a:endParaRPr lang="en-US" altLang="zh-CN"/>
          </a:p>
        </p:txBody>
      </p:sp>
      <p:sp>
        <p:nvSpPr>
          <p:cNvPr id="73733" name="Line 5">
            <a:extLst>
              <a:ext uri="{FF2B5EF4-FFF2-40B4-BE49-F238E27FC236}">
                <a16:creationId xmlns:a16="http://schemas.microsoft.com/office/drawing/2014/main" id="{6DC87F15-DDDC-4F68-9C0D-F0B681F359F4}"/>
              </a:ext>
            </a:extLst>
          </p:cNvPr>
          <p:cNvSpPr>
            <a:spLocks noChangeShapeType="1"/>
          </p:cNvSpPr>
          <p:nvPr/>
        </p:nvSpPr>
        <p:spPr bwMode="auto">
          <a:xfrm flipH="1">
            <a:off x="2286000" y="2514600"/>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4" name="Line 6">
            <a:extLst>
              <a:ext uri="{FF2B5EF4-FFF2-40B4-BE49-F238E27FC236}">
                <a16:creationId xmlns:a16="http://schemas.microsoft.com/office/drawing/2014/main" id="{CF4EED17-7831-4993-B5C9-77340740EBFC}"/>
              </a:ext>
            </a:extLst>
          </p:cNvPr>
          <p:cNvSpPr>
            <a:spLocks noChangeShapeType="1"/>
          </p:cNvSpPr>
          <p:nvPr/>
        </p:nvSpPr>
        <p:spPr bwMode="auto">
          <a:xfrm>
            <a:off x="3810000" y="2514600"/>
            <a:ext cx="16764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3735" name="Group 7">
            <a:extLst>
              <a:ext uri="{FF2B5EF4-FFF2-40B4-BE49-F238E27FC236}">
                <a16:creationId xmlns:a16="http://schemas.microsoft.com/office/drawing/2014/main" id="{5FBB0B01-DDBD-4B3C-B8F9-0210BC79AEEB}"/>
              </a:ext>
            </a:extLst>
          </p:cNvPr>
          <p:cNvGrpSpPr>
            <a:grpSpLocks/>
          </p:cNvGrpSpPr>
          <p:nvPr/>
        </p:nvGrpSpPr>
        <p:grpSpPr bwMode="auto">
          <a:xfrm>
            <a:off x="1600200" y="2895600"/>
            <a:ext cx="4419600" cy="595313"/>
            <a:chOff x="1488" y="1968"/>
            <a:chExt cx="2784" cy="375"/>
          </a:xfrm>
        </p:grpSpPr>
        <p:sp>
          <p:nvSpPr>
            <p:cNvPr id="73736" name="Rectangle 8">
              <a:extLst>
                <a:ext uri="{FF2B5EF4-FFF2-40B4-BE49-F238E27FC236}">
                  <a16:creationId xmlns:a16="http://schemas.microsoft.com/office/drawing/2014/main" id="{A2BFA758-1143-4132-BFA7-30B0F708A4AF}"/>
                </a:ext>
              </a:extLst>
            </p:cNvPr>
            <p:cNvSpPr>
              <a:spLocks noChangeArrowheads="1"/>
            </p:cNvSpPr>
            <p:nvPr/>
          </p:nvSpPr>
          <p:spPr bwMode="auto">
            <a:xfrm>
              <a:off x="1488" y="1978"/>
              <a:ext cx="755" cy="3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p>
          </p:txBody>
        </p:sp>
        <p:sp>
          <p:nvSpPr>
            <p:cNvPr id="73737" name="Rectangle 9">
              <a:extLst>
                <a:ext uri="{FF2B5EF4-FFF2-40B4-BE49-F238E27FC236}">
                  <a16:creationId xmlns:a16="http://schemas.microsoft.com/office/drawing/2014/main" id="{036CBCB4-AFF8-404C-8D1B-A72A2A05CB96}"/>
                </a:ext>
              </a:extLst>
            </p:cNvPr>
            <p:cNvSpPr>
              <a:spLocks noChangeArrowheads="1"/>
            </p:cNvSpPr>
            <p:nvPr/>
          </p:nvSpPr>
          <p:spPr bwMode="auto">
            <a:xfrm>
              <a:off x="3517" y="1968"/>
              <a:ext cx="755" cy="3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p>
          </p:txBody>
        </p:sp>
      </p:grpSp>
      <p:sp>
        <p:nvSpPr>
          <p:cNvPr id="73738" name="Rectangle 10">
            <a:extLst>
              <a:ext uri="{FF2B5EF4-FFF2-40B4-BE49-F238E27FC236}">
                <a16:creationId xmlns:a16="http://schemas.microsoft.com/office/drawing/2014/main" id="{087C7F88-D9AB-468F-B1F4-87E9B1669816}"/>
              </a:ext>
            </a:extLst>
          </p:cNvPr>
          <p:cNvSpPr>
            <a:spLocks noChangeArrowheads="1"/>
          </p:cNvSpPr>
          <p:nvPr/>
        </p:nvSpPr>
        <p:spPr bwMode="auto">
          <a:xfrm>
            <a:off x="3548063" y="2133600"/>
            <a:ext cx="52070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n</a:t>
            </a:r>
            <a:r>
              <a:rPr lang="en-US" altLang="zh-CN" baseline="30000">
                <a:solidFill>
                  <a:srgbClr val="009999"/>
                </a:solidFill>
                <a:ea typeface="宋体" panose="02010600030101010101" pitchFamily="2" charset="-122"/>
              </a:rPr>
              <a:t>2</a:t>
            </a:r>
          </a:p>
        </p:txBody>
      </p:sp>
      <p:sp>
        <p:nvSpPr>
          <p:cNvPr id="73739" name="Text Box 11">
            <a:extLst>
              <a:ext uri="{FF2B5EF4-FFF2-40B4-BE49-F238E27FC236}">
                <a16:creationId xmlns:a16="http://schemas.microsoft.com/office/drawing/2014/main" id="{5482A4D3-F513-4987-A4F6-A8748E2343C7}"/>
              </a:ext>
            </a:extLst>
          </p:cNvPr>
          <p:cNvSpPr txBox="1">
            <a:spLocks noChangeArrowheads="1"/>
          </p:cNvSpPr>
          <p:nvPr/>
        </p:nvSpPr>
        <p:spPr bwMode="auto">
          <a:xfrm>
            <a:off x="360363" y="1543050"/>
            <a:ext cx="57292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Solve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i="1">
                <a:solidFill>
                  <a:srgbClr val="009999"/>
                </a:solidFill>
                <a:ea typeface="宋体" panose="02010600030101010101" pitchFamily="2" charset="-122"/>
              </a:rPr>
              <a:t> + n</a:t>
            </a:r>
            <a:r>
              <a:rPr lang="en-US" altLang="zh-CN" baseline="30000">
                <a:solidFill>
                  <a:srgbClr val="009999"/>
                </a:solidFill>
                <a:ea typeface="宋体" panose="02010600030101010101" pitchFamily="2" charset="-122"/>
              </a:rPr>
              <a:t>2</a:t>
            </a:r>
            <a:r>
              <a:rPr lang="en-US" altLang="zh-CN">
                <a:ea typeface="宋体" panose="02010600030101010101" pitchFamily="2" charset="-122"/>
              </a:rPr>
              <a:t>:</a:t>
            </a:r>
          </a:p>
        </p:txBody>
      </p:sp>
    </p:spTree>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2">
            <a:extLst>
              <a:ext uri="{FF2B5EF4-FFF2-40B4-BE49-F238E27FC236}">
                <a16:creationId xmlns:a16="http://schemas.microsoft.com/office/drawing/2014/main" id="{FC0154B6-2D07-440C-8D76-3BB957748724}"/>
              </a:ext>
            </a:extLst>
          </p:cNvPr>
          <p:cNvSpPr>
            <a:spLocks noGrp="1"/>
          </p:cNvSpPr>
          <p:nvPr>
            <p:ph type="sldNum" sz="quarter" idx="10"/>
          </p:nvPr>
        </p:nvSpPr>
        <p:spPr/>
        <p:txBody>
          <a:bodyPr/>
          <a:lstStyle/>
          <a:p>
            <a:r>
              <a:rPr lang="en-US" altLang="zh-CN"/>
              <a:t>L2.</a:t>
            </a:r>
            <a:fld id="{196C45A2-A460-4CAF-B38F-13FBF89BC819}" type="slidenum">
              <a:rPr lang="en-US" altLang="zh-CN"/>
              <a:pPr/>
              <a:t>25</a:t>
            </a:fld>
            <a:endParaRPr lang="en-US" altLang="zh-CN"/>
          </a:p>
        </p:txBody>
      </p:sp>
      <p:sp>
        <p:nvSpPr>
          <p:cNvPr id="74771" name="Line 19">
            <a:extLst>
              <a:ext uri="{FF2B5EF4-FFF2-40B4-BE49-F238E27FC236}">
                <a16:creationId xmlns:a16="http://schemas.microsoft.com/office/drawing/2014/main" id="{8C194BE9-3538-4464-9038-1B69E267807F}"/>
              </a:ext>
            </a:extLst>
          </p:cNvPr>
          <p:cNvSpPr>
            <a:spLocks noChangeShapeType="1"/>
          </p:cNvSpPr>
          <p:nvPr/>
        </p:nvSpPr>
        <p:spPr bwMode="auto">
          <a:xfrm flipH="1">
            <a:off x="2286000" y="2514600"/>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2" name="Line 20">
            <a:extLst>
              <a:ext uri="{FF2B5EF4-FFF2-40B4-BE49-F238E27FC236}">
                <a16:creationId xmlns:a16="http://schemas.microsoft.com/office/drawing/2014/main" id="{BE6B8A4F-6B70-41D2-BFEF-1021869A0067}"/>
              </a:ext>
            </a:extLst>
          </p:cNvPr>
          <p:cNvSpPr>
            <a:spLocks noChangeShapeType="1"/>
          </p:cNvSpPr>
          <p:nvPr/>
        </p:nvSpPr>
        <p:spPr bwMode="auto">
          <a:xfrm>
            <a:off x="3810000" y="2514600"/>
            <a:ext cx="16764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0" name="Text Box 18">
            <a:extLst>
              <a:ext uri="{FF2B5EF4-FFF2-40B4-BE49-F238E27FC236}">
                <a16:creationId xmlns:a16="http://schemas.microsoft.com/office/drawing/2014/main" id="{7AB667CF-7097-4E9E-AE32-B8CE2096500F}"/>
              </a:ext>
            </a:extLst>
          </p:cNvPr>
          <p:cNvSpPr txBox="1">
            <a:spLocks noChangeArrowheads="1"/>
          </p:cNvSpPr>
          <p:nvPr/>
        </p:nvSpPr>
        <p:spPr bwMode="auto">
          <a:xfrm>
            <a:off x="360363" y="1543050"/>
            <a:ext cx="57292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Solve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i="1">
                <a:solidFill>
                  <a:srgbClr val="009999"/>
                </a:solidFill>
                <a:ea typeface="宋体" panose="02010600030101010101" pitchFamily="2" charset="-122"/>
              </a:rPr>
              <a:t> + n</a:t>
            </a:r>
            <a:r>
              <a:rPr lang="en-US" altLang="zh-CN" baseline="30000">
                <a:solidFill>
                  <a:srgbClr val="009999"/>
                </a:solidFill>
                <a:ea typeface="宋体" panose="02010600030101010101" pitchFamily="2" charset="-122"/>
              </a:rPr>
              <a:t>2</a:t>
            </a:r>
            <a:r>
              <a:rPr lang="en-US" altLang="zh-CN">
                <a:ea typeface="宋体" panose="02010600030101010101" pitchFamily="2" charset="-122"/>
              </a:rPr>
              <a:t>:</a:t>
            </a:r>
          </a:p>
        </p:txBody>
      </p:sp>
      <p:sp>
        <p:nvSpPr>
          <p:cNvPr id="74773" name="Rectangle 21">
            <a:extLst>
              <a:ext uri="{FF2B5EF4-FFF2-40B4-BE49-F238E27FC236}">
                <a16:creationId xmlns:a16="http://schemas.microsoft.com/office/drawing/2014/main" id="{FB129A8E-B1C9-4070-904D-6BD3C858C4DB}"/>
              </a:ext>
            </a:extLst>
          </p:cNvPr>
          <p:cNvSpPr>
            <a:spLocks noChangeArrowheads="1"/>
          </p:cNvSpPr>
          <p:nvPr/>
        </p:nvSpPr>
        <p:spPr bwMode="auto">
          <a:xfrm>
            <a:off x="3548063" y="2133600"/>
            <a:ext cx="52070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n</a:t>
            </a:r>
            <a:r>
              <a:rPr lang="en-US" altLang="zh-CN" baseline="30000">
                <a:solidFill>
                  <a:srgbClr val="009999"/>
                </a:solidFill>
                <a:ea typeface="宋体" panose="02010600030101010101" pitchFamily="2" charset="-122"/>
              </a:rPr>
              <a:t>2</a:t>
            </a:r>
          </a:p>
        </p:txBody>
      </p:sp>
      <p:sp>
        <p:nvSpPr>
          <p:cNvPr id="74774" name="Line 22">
            <a:extLst>
              <a:ext uri="{FF2B5EF4-FFF2-40B4-BE49-F238E27FC236}">
                <a16:creationId xmlns:a16="http://schemas.microsoft.com/office/drawing/2014/main" id="{E909350F-B823-4D06-A601-6492CA2CC746}"/>
              </a:ext>
            </a:extLst>
          </p:cNvPr>
          <p:cNvSpPr>
            <a:spLocks noChangeShapeType="1"/>
          </p:cNvSpPr>
          <p:nvPr/>
        </p:nvSpPr>
        <p:spPr bwMode="auto">
          <a:xfrm flipH="1">
            <a:off x="14922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5" name="Line 23">
            <a:extLst>
              <a:ext uri="{FF2B5EF4-FFF2-40B4-BE49-F238E27FC236}">
                <a16:creationId xmlns:a16="http://schemas.microsoft.com/office/drawing/2014/main" id="{7C3A2E02-CC18-4777-A7E7-2652B071A8FE}"/>
              </a:ext>
            </a:extLst>
          </p:cNvPr>
          <p:cNvSpPr>
            <a:spLocks noChangeShapeType="1"/>
          </p:cNvSpPr>
          <p:nvPr/>
        </p:nvSpPr>
        <p:spPr bwMode="auto">
          <a:xfrm flipH="1">
            <a:off x="46164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6" name="Line 24">
            <a:extLst>
              <a:ext uri="{FF2B5EF4-FFF2-40B4-BE49-F238E27FC236}">
                <a16:creationId xmlns:a16="http://schemas.microsoft.com/office/drawing/2014/main" id="{B0CEB5C0-7CB9-47EB-9A35-0B181F2D0404}"/>
              </a:ext>
            </a:extLst>
          </p:cNvPr>
          <p:cNvSpPr>
            <a:spLocks noChangeShapeType="1"/>
          </p:cNvSpPr>
          <p:nvPr/>
        </p:nvSpPr>
        <p:spPr bwMode="auto">
          <a:xfrm>
            <a:off x="54546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7" name="Line 25">
            <a:extLst>
              <a:ext uri="{FF2B5EF4-FFF2-40B4-BE49-F238E27FC236}">
                <a16:creationId xmlns:a16="http://schemas.microsoft.com/office/drawing/2014/main" id="{8F18F332-810F-418C-971B-8027D14D0444}"/>
              </a:ext>
            </a:extLst>
          </p:cNvPr>
          <p:cNvSpPr>
            <a:spLocks noChangeShapeType="1"/>
          </p:cNvSpPr>
          <p:nvPr/>
        </p:nvSpPr>
        <p:spPr bwMode="auto">
          <a:xfrm>
            <a:off x="23304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8" name="Rectangle 26">
            <a:extLst>
              <a:ext uri="{FF2B5EF4-FFF2-40B4-BE49-F238E27FC236}">
                <a16:creationId xmlns:a16="http://schemas.microsoft.com/office/drawing/2014/main" id="{87AEE044-36E7-4031-97D3-DFCEB23395BE}"/>
              </a:ext>
            </a:extLst>
          </p:cNvPr>
          <p:cNvSpPr>
            <a:spLocks noChangeArrowheads="1"/>
          </p:cNvSpPr>
          <p:nvPr/>
        </p:nvSpPr>
        <p:spPr bwMode="auto">
          <a:xfrm>
            <a:off x="1692275" y="2911475"/>
            <a:ext cx="11064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r>
              <a:rPr lang="en-US" altLang="zh-CN" baseline="30000">
                <a:solidFill>
                  <a:srgbClr val="009999"/>
                </a:solidFill>
                <a:ea typeface="宋体" panose="02010600030101010101" pitchFamily="2" charset="-122"/>
              </a:rPr>
              <a:t>2</a:t>
            </a:r>
          </a:p>
        </p:txBody>
      </p:sp>
      <p:sp>
        <p:nvSpPr>
          <p:cNvPr id="74779" name="Rectangle 27">
            <a:extLst>
              <a:ext uri="{FF2B5EF4-FFF2-40B4-BE49-F238E27FC236}">
                <a16:creationId xmlns:a16="http://schemas.microsoft.com/office/drawing/2014/main" id="{9BAE5209-17AB-4E7D-899F-B8B7CDA2362A}"/>
              </a:ext>
            </a:extLst>
          </p:cNvPr>
          <p:cNvSpPr>
            <a:spLocks noChangeArrowheads="1"/>
          </p:cNvSpPr>
          <p:nvPr/>
        </p:nvSpPr>
        <p:spPr bwMode="auto">
          <a:xfrm>
            <a:off x="4913313" y="2895600"/>
            <a:ext cx="1106487"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baseline="30000">
                <a:solidFill>
                  <a:srgbClr val="009999"/>
                </a:solidFill>
                <a:ea typeface="宋体" panose="02010600030101010101" pitchFamily="2" charset="-122"/>
              </a:rPr>
              <a:t>2</a:t>
            </a:r>
          </a:p>
        </p:txBody>
      </p:sp>
      <p:sp>
        <p:nvSpPr>
          <p:cNvPr id="74764" name="Rectangle 12">
            <a:extLst>
              <a:ext uri="{FF2B5EF4-FFF2-40B4-BE49-F238E27FC236}">
                <a16:creationId xmlns:a16="http://schemas.microsoft.com/office/drawing/2014/main" id="{59FDC91A-FF7D-47FA-8A1C-35622625AE11}"/>
              </a:ext>
            </a:extLst>
          </p:cNvPr>
          <p:cNvSpPr>
            <a:spLocks noChangeArrowheads="1"/>
          </p:cNvSpPr>
          <p:nvPr/>
        </p:nvSpPr>
        <p:spPr bwMode="auto">
          <a:xfrm>
            <a:off x="685800" y="3733800"/>
            <a:ext cx="1401763"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/16)</a:t>
            </a:r>
          </a:p>
        </p:txBody>
      </p:sp>
      <p:sp>
        <p:nvSpPr>
          <p:cNvPr id="74765" name="Rectangle 13">
            <a:extLst>
              <a:ext uri="{FF2B5EF4-FFF2-40B4-BE49-F238E27FC236}">
                <a16:creationId xmlns:a16="http://schemas.microsoft.com/office/drawing/2014/main" id="{3801C2B1-6CDA-4F09-A2F7-2B1AEAC9C7FA}"/>
              </a:ext>
            </a:extLst>
          </p:cNvPr>
          <p:cNvSpPr>
            <a:spLocks noChangeArrowheads="1"/>
          </p:cNvSpPr>
          <p:nvPr/>
        </p:nvSpPr>
        <p:spPr bwMode="auto">
          <a:xfrm>
            <a:off x="2438400" y="3733800"/>
            <a:ext cx="1198563"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p>
        </p:txBody>
      </p:sp>
      <p:sp>
        <p:nvSpPr>
          <p:cNvPr id="74766" name="Rectangle 14">
            <a:extLst>
              <a:ext uri="{FF2B5EF4-FFF2-40B4-BE49-F238E27FC236}">
                <a16:creationId xmlns:a16="http://schemas.microsoft.com/office/drawing/2014/main" id="{7BDFB01D-38E6-4099-A183-AE561DF59FD4}"/>
              </a:ext>
            </a:extLst>
          </p:cNvPr>
          <p:cNvSpPr>
            <a:spLocks noChangeArrowheads="1"/>
          </p:cNvSpPr>
          <p:nvPr/>
        </p:nvSpPr>
        <p:spPr bwMode="auto">
          <a:xfrm>
            <a:off x="3987800" y="3732213"/>
            <a:ext cx="1198563"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p>
        </p:txBody>
      </p:sp>
      <p:sp>
        <p:nvSpPr>
          <p:cNvPr id="74767" name="Rectangle 15">
            <a:extLst>
              <a:ext uri="{FF2B5EF4-FFF2-40B4-BE49-F238E27FC236}">
                <a16:creationId xmlns:a16="http://schemas.microsoft.com/office/drawing/2014/main" id="{F471A07D-4954-47D6-99B2-202B93416540}"/>
              </a:ext>
            </a:extLst>
          </p:cNvPr>
          <p:cNvSpPr>
            <a:spLocks noChangeArrowheads="1"/>
          </p:cNvSpPr>
          <p:nvPr/>
        </p:nvSpPr>
        <p:spPr bwMode="auto">
          <a:xfrm>
            <a:off x="5638800" y="3732213"/>
            <a:ext cx="1198563"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p>
        </p:txBody>
      </p:sp>
    </p:spTree>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2">
            <a:extLst>
              <a:ext uri="{FF2B5EF4-FFF2-40B4-BE49-F238E27FC236}">
                <a16:creationId xmlns:a16="http://schemas.microsoft.com/office/drawing/2014/main" id="{97744B87-2142-486E-A68B-9C65556F0A4D}"/>
              </a:ext>
            </a:extLst>
          </p:cNvPr>
          <p:cNvSpPr>
            <a:spLocks noGrp="1"/>
          </p:cNvSpPr>
          <p:nvPr>
            <p:ph type="sldNum" sz="quarter" idx="10"/>
          </p:nvPr>
        </p:nvSpPr>
        <p:spPr/>
        <p:txBody>
          <a:bodyPr/>
          <a:lstStyle/>
          <a:p>
            <a:r>
              <a:rPr lang="en-US" altLang="zh-CN"/>
              <a:t>L2.</a:t>
            </a:r>
            <a:fld id="{841A1CA0-981F-4C32-972B-FB0F34AB44D0}" type="slidenum">
              <a:rPr lang="en-US" altLang="zh-CN"/>
              <a:pPr/>
              <a:t>26</a:t>
            </a:fld>
            <a:endParaRPr lang="en-US" altLang="zh-CN"/>
          </a:p>
        </p:txBody>
      </p:sp>
      <p:sp>
        <p:nvSpPr>
          <p:cNvPr id="75797" name="Line 21">
            <a:extLst>
              <a:ext uri="{FF2B5EF4-FFF2-40B4-BE49-F238E27FC236}">
                <a16:creationId xmlns:a16="http://schemas.microsoft.com/office/drawing/2014/main" id="{2C4C0C0F-B11C-486A-928C-C8A51E7C2859}"/>
              </a:ext>
            </a:extLst>
          </p:cNvPr>
          <p:cNvSpPr>
            <a:spLocks noChangeShapeType="1"/>
          </p:cNvSpPr>
          <p:nvPr/>
        </p:nvSpPr>
        <p:spPr bwMode="auto">
          <a:xfrm flipH="1">
            <a:off x="2286000" y="2514600"/>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8" name="Line 22">
            <a:extLst>
              <a:ext uri="{FF2B5EF4-FFF2-40B4-BE49-F238E27FC236}">
                <a16:creationId xmlns:a16="http://schemas.microsoft.com/office/drawing/2014/main" id="{A7A5BF20-C9B6-428D-B81F-BA4F043F1A9A}"/>
              </a:ext>
            </a:extLst>
          </p:cNvPr>
          <p:cNvSpPr>
            <a:spLocks noChangeShapeType="1"/>
          </p:cNvSpPr>
          <p:nvPr/>
        </p:nvSpPr>
        <p:spPr bwMode="auto">
          <a:xfrm>
            <a:off x="3810000" y="2514600"/>
            <a:ext cx="16764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0" name="Line 4">
            <a:extLst>
              <a:ext uri="{FF2B5EF4-FFF2-40B4-BE49-F238E27FC236}">
                <a16:creationId xmlns:a16="http://schemas.microsoft.com/office/drawing/2014/main" id="{12BF8D87-9FA3-4414-A8DA-B197E37E72B2}"/>
              </a:ext>
            </a:extLst>
          </p:cNvPr>
          <p:cNvSpPr>
            <a:spLocks noChangeShapeType="1"/>
          </p:cNvSpPr>
          <p:nvPr/>
        </p:nvSpPr>
        <p:spPr bwMode="auto">
          <a:xfrm flipH="1">
            <a:off x="958850" y="4038600"/>
            <a:ext cx="53340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4" name="Line 8">
            <a:extLst>
              <a:ext uri="{FF2B5EF4-FFF2-40B4-BE49-F238E27FC236}">
                <a16:creationId xmlns:a16="http://schemas.microsoft.com/office/drawing/2014/main" id="{95964E6F-246C-4A31-AB85-F4686DEF5965}"/>
              </a:ext>
            </a:extLst>
          </p:cNvPr>
          <p:cNvSpPr>
            <a:spLocks noChangeShapeType="1"/>
          </p:cNvSpPr>
          <p:nvPr/>
        </p:nvSpPr>
        <p:spPr bwMode="auto">
          <a:xfrm flipH="1">
            <a:off x="14922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5" name="Line 9">
            <a:extLst>
              <a:ext uri="{FF2B5EF4-FFF2-40B4-BE49-F238E27FC236}">
                <a16:creationId xmlns:a16="http://schemas.microsoft.com/office/drawing/2014/main" id="{5B464B1F-D943-4AA3-84DF-A778BD046BBC}"/>
              </a:ext>
            </a:extLst>
          </p:cNvPr>
          <p:cNvSpPr>
            <a:spLocks noChangeShapeType="1"/>
          </p:cNvSpPr>
          <p:nvPr/>
        </p:nvSpPr>
        <p:spPr bwMode="auto">
          <a:xfrm flipH="1">
            <a:off x="46164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6" name="Line 10">
            <a:extLst>
              <a:ext uri="{FF2B5EF4-FFF2-40B4-BE49-F238E27FC236}">
                <a16:creationId xmlns:a16="http://schemas.microsoft.com/office/drawing/2014/main" id="{CDDE1DFB-F76E-409C-AF3E-98EFD8748CC6}"/>
              </a:ext>
            </a:extLst>
          </p:cNvPr>
          <p:cNvSpPr>
            <a:spLocks noChangeShapeType="1"/>
          </p:cNvSpPr>
          <p:nvPr/>
        </p:nvSpPr>
        <p:spPr bwMode="auto">
          <a:xfrm>
            <a:off x="54546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7" name="Line 11">
            <a:extLst>
              <a:ext uri="{FF2B5EF4-FFF2-40B4-BE49-F238E27FC236}">
                <a16:creationId xmlns:a16="http://schemas.microsoft.com/office/drawing/2014/main" id="{BA43CB83-F7EC-49F1-AAFC-DC3F04F8A5A9}"/>
              </a:ext>
            </a:extLst>
          </p:cNvPr>
          <p:cNvSpPr>
            <a:spLocks noChangeShapeType="1"/>
          </p:cNvSpPr>
          <p:nvPr/>
        </p:nvSpPr>
        <p:spPr bwMode="auto">
          <a:xfrm>
            <a:off x="23304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8" name="Rectangle 12">
            <a:extLst>
              <a:ext uri="{FF2B5EF4-FFF2-40B4-BE49-F238E27FC236}">
                <a16:creationId xmlns:a16="http://schemas.microsoft.com/office/drawing/2014/main" id="{E111EB5B-3549-441A-9BD1-914DB715816D}"/>
              </a:ext>
            </a:extLst>
          </p:cNvPr>
          <p:cNvSpPr>
            <a:spLocks noChangeArrowheads="1"/>
          </p:cNvSpPr>
          <p:nvPr/>
        </p:nvSpPr>
        <p:spPr bwMode="auto">
          <a:xfrm>
            <a:off x="752475" y="3733800"/>
            <a:ext cx="13096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/16)</a:t>
            </a:r>
            <a:r>
              <a:rPr lang="en-US" altLang="zh-CN" baseline="30000">
                <a:solidFill>
                  <a:srgbClr val="009999"/>
                </a:solidFill>
                <a:ea typeface="宋体" panose="02010600030101010101" pitchFamily="2" charset="-122"/>
              </a:rPr>
              <a:t>2</a:t>
            </a:r>
          </a:p>
        </p:txBody>
      </p:sp>
      <p:sp>
        <p:nvSpPr>
          <p:cNvPr id="75789" name="Rectangle 13">
            <a:extLst>
              <a:ext uri="{FF2B5EF4-FFF2-40B4-BE49-F238E27FC236}">
                <a16:creationId xmlns:a16="http://schemas.microsoft.com/office/drawing/2014/main" id="{C97C5527-F13B-494A-85E9-FE1F96D42B40}"/>
              </a:ext>
            </a:extLst>
          </p:cNvPr>
          <p:cNvSpPr>
            <a:spLocks noChangeArrowheads="1"/>
          </p:cNvSpPr>
          <p:nvPr/>
        </p:nvSpPr>
        <p:spPr bwMode="auto">
          <a:xfrm>
            <a:off x="2501900" y="3733800"/>
            <a:ext cx="11064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r>
              <a:rPr lang="en-US" altLang="zh-CN" baseline="30000">
                <a:solidFill>
                  <a:srgbClr val="009999"/>
                </a:solidFill>
                <a:ea typeface="宋体" panose="02010600030101010101" pitchFamily="2" charset="-122"/>
              </a:rPr>
              <a:t>2</a:t>
            </a:r>
          </a:p>
        </p:txBody>
      </p:sp>
      <p:sp>
        <p:nvSpPr>
          <p:cNvPr id="75790" name="Rectangle 14">
            <a:extLst>
              <a:ext uri="{FF2B5EF4-FFF2-40B4-BE49-F238E27FC236}">
                <a16:creationId xmlns:a16="http://schemas.microsoft.com/office/drawing/2014/main" id="{7D424439-09A5-4990-B465-67706012C32A}"/>
              </a:ext>
            </a:extLst>
          </p:cNvPr>
          <p:cNvSpPr>
            <a:spLocks noChangeArrowheads="1"/>
          </p:cNvSpPr>
          <p:nvPr/>
        </p:nvSpPr>
        <p:spPr bwMode="auto">
          <a:xfrm>
            <a:off x="4052888" y="3732213"/>
            <a:ext cx="1106487"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r>
              <a:rPr lang="en-US" altLang="zh-CN" baseline="30000">
                <a:solidFill>
                  <a:srgbClr val="009999"/>
                </a:solidFill>
                <a:ea typeface="宋体" panose="02010600030101010101" pitchFamily="2" charset="-122"/>
              </a:rPr>
              <a:t>2</a:t>
            </a:r>
          </a:p>
        </p:txBody>
      </p:sp>
      <p:sp>
        <p:nvSpPr>
          <p:cNvPr id="75791" name="Rectangle 15">
            <a:extLst>
              <a:ext uri="{FF2B5EF4-FFF2-40B4-BE49-F238E27FC236}">
                <a16:creationId xmlns:a16="http://schemas.microsoft.com/office/drawing/2014/main" id="{6B771615-D076-4DD7-9E30-B17BB7F443E6}"/>
              </a:ext>
            </a:extLst>
          </p:cNvPr>
          <p:cNvSpPr>
            <a:spLocks noChangeArrowheads="1"/>
          </p:cNvSpPr>
          <p:nvPr/>
        </p:nvSpPr>
        <p:spPr bwMode="auto">
          <a:xfrm>
            <a:off x="5703888" y="3732213"/>
            <a:ext cx="1106487"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r>
              <a:rPr lang="en-US" altLang="zh-CN" baseline="30000">
                <a:solidFill>
                  <a:srgbClr val="009999"/>
                </a:solidFill>
                <a:ea typeface="宋体" panose="02010600030101010101" pitchFamily="2" charset="-122"/>
              </a:rPr>
              <a:t>2</a:t>
            </a:r>
          </a:p>
        </p:txBody>
      </p:sp>
      <p:sp>
        <p:nvSpPr>
          <p:cNvPr id="75792" name="Rectangle 16">
            <a:extLst>
              <a:ext uri="{FF2B5EF4-FFF2-40B4-BE49-F238E27FC236}">
                <a16:creationId xmlns:a16="http://schemas.microsoft.com/office/drawing/2014/main" id="{D4D63F71-A40A-486E-BF4D-09A98D338B64}"/>
              </a:ext>
            </a:extLst>
          </p:cNvPr>
          <p:cNvSpPr>
            <a:spLocks noChangeArrowheads="1"/>
          </p:cNvSpPr>
          <p:nvPr/>
        </p:nvSpPr>
        <p:spPr bwMode="auto">
          <a:xfrm>
            <a:off x="1692275" y="2911475"/>
            <a:ext cx="11064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r>
              <a:rPr lang="en-US" altLang="zh-CN" baseline="30000">
                <a:solidFill>
                  <a:srgbClr val="009999"/>
                </a:solidFill>
                <a:ea typeface="宋体" panose="02010600030101010101" pitchFamily="2" charset="-122"/>
              </a:rPr>
              <a:t>2</a:t>
            </a:r>
          </a:p>
        </p:txBody>
      </p:sp>
      <p:sp>
        <p:nvSpPr>
          <p:cNvPr id="75793" name="Rectangle 17">
            <a:extLst>
              <a:ext uri="{FF2B5EF4-FFF2-40B4-BE49-F238E27FC236}">
                <a16:creationId xmlns:a16="http://schemas.microsoft.com/office/drawing/2014/main" id="{9E608DA3-E454-4A9B-9AD6-C0184AAA9299}"/>
              </a:ext>
            </a:extLst>
          </p:cNvPr>
          <p:cNvSpPr>
            <a:spLocks noChangeArrowheads="1"/>
          </p:cNvSpPr>
          <p:nvPr/>
        </p:nvSpPr>
        <p:spPr bwMode="auto">
          <a:xfrm>
            <a:off x="4913313" y="2895600"/>
            <a:ext cx="1106487"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baseline="30000">
                <a:solidFill>
                  <a:srgbClr val="009999"/>
                </a:solidFill>
                <a:ea typeface="宋体" panose="02010600030101010101" pitchFamily="2" charset="-122"/>
              </a:rPr>
              <a:t>2</a:t>
            </a:r>
          </a:p>
        </p:txBody>
      </p:sp>
      <p:sp>
        <p:nvSpPr>
          <p:cNvPr id="75794" name="Rectangle 18">
            <a:extLst>
              <a:ext uri="{FF2B5EF4-FFF2-40B4-BE49-F238E27FC236}">
                <a16:creationId xmlns:a16="http://schemas.microsoft.com/office/drawing/2014/main" id="{EA7EC42B-6D68-4467-BD87-3E7F6204F569}"/>
              </a:ext>
            </a:extLst>
          </p:cNvPr>
          <p:cNvSpPr>
            <a:spLocks noChangeArrowheads="1"/>
          </p:cNvSpPr>
          <p:nvPr/>
        </p:nvSpPr>
        <p:spPr bwMode="auto">
          <a:xfrm>
            <a:off x="609600" y="5181600"/>
            <a:ext cx="95885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latin typeface="Symbol" panose="05050102010706020507" pitchFamily="18" charset="2"/>
                <a:ea typeface="宋体" panose="02010600030101010101" pitchFamily="2" charset="-122"/>
              </a:rPr>
              <a:t>Q</a:t>
            </a:r>
            <a:r>
              <a:rPr lang="en-US" altLang="zh-CN">
                <a:solidFill>
                  <a:srgbClr val="009999"/>
                </a:solidFill>
                <a:ea typeface="宋体" panose="02010600030101010101" pitchFamily="2" charset="-122"/>
              </a:rPr>
              <a:t>(1)</a:t>
            </a:r>
          </a:p>
        </p:txBody>
      </p:sp>
      <p:sp>
        <p:nvSpPr>
          <p:cNvPr id="75795" name="Text Box 19">
            <a:extLst>
              <a:ext uri="{FF2B5EF4-FFF2-40B4-BE49-F238E27FC236}">
                <a16:creationId xmlns:a16="http://schemas.microsoft.com/office/drawing/2014/main" id="{1AD79E71-03CF-4DAA-9C89-1CEB2206094C}"/>
              </a:ext>
            </a:extLst>
          </p:cNvPr>
          <p:cNvSpPr txBox="1">
            <a:spLocks noChangeArrowheads="1"/>
          </p:cNvSpPr>
          <p:nvPr/>
        </p:nvSpPr>
        <p:spPr bwMode="auto">
          <a:xfrm rot="17366799">
            <a:off x="831057" y="4425156"/>
            <a:ext cx="590550"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75796" name="Text Box 20">
            <a:extLst>
              <a:ext uri="{FF2B5EF4-FFF2-40B4-BE49-F238E27FC236}">
                <a16:creationId xmlns:a16="http://schemas.microsoft.com/office/drawing/2014/main" id="{225C6D10-5090-49E4-B98B-E30A16A216D1}"/>
              </a:ext>
            </a:extLst>
          </p:cNvPr>
          <p:cNvSpPr txBox="1">
            <a:spLocks noChangeArrowheads="1"/>
          </p:cNvSpPr>
          <p:nvPr/>
        </p:nvSpPr>
        <p:spPr bwMode="auto">
          <a:xfrm>
            <a:off x="360363" y="1543050"/>
            <a:ext cx="57292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Solve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i="1">
                <a:solidFill>
                  <a:srgbClr val="009999"/>
                </a:solidFill>
                <a:ea typeface="宋体" panose="02010600030101010101" pitchFamily="2" charset="-122"/>
              </a:rPr>
              <a:t> + n</a:t>
            </a:r>
            <a:r>
              <a:rPr lang="en-US" altLang="zh-CN" baseline="30000">
                <a:solidFill>
                  <a:srgbClr val="009999"/>
                </a:solidFill>
                <a:ea typeface="宋体" panose="02010600030101010101" pitchFamily="2" charset="-122"/>
              </a:rPr>
              <a:t>2</a:t>
            </a:r>
            <a:r>
              <a:rPr lang="en-US" altLang="zh-CN">
                <a:ea typeface="宋体" panose="02010600030101010101" pitchFamily="2" charset="-122"/>
              </a:rPr>
              <a:t>:</a:t>
            </a:r>
          </a:p>
        </p:txBody>
      </p:sp>
      <p:sp>
        <p:nvSpPr>
          <p:cNvPr id="75799" name="Rectangle 23">
            <a:extLst>
              <a:ext uri="{FF2B5EF4-FFF2-40B4-BE49-F238E27FC236}">
                <a16:creationId xmlns:a16="http://schemas.microsoft.com/office/drawing/2014/main" id="{654493DB-8D38-4E62-90DE-B660319AC58C}"/>
              </a:ext>
            </a:extLst>
          </p:cNvPr>
          <p:cNvSpPr>
            <a:spLocks noChangeArrowheads="1"/>
          </p:cNvSpPr>
          <p:nvPr/>
        </p:nvSpPr>
        <p:spPr bwMode="auto">
          <a:xfrm>
            <a:off x="3548063" y="2133600"/>
            <a:ext cx="52070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n</a:t>
            </a:r>
            <a:r>
              <a:rPr lang="en-US" altLang="zh-CN" baseline="30000">
                <a:solidFill>
                  <a:srgbClr val="009999"/>
                </a:solidFill>
                <a:ea typeface="宋体" panose="02010600030101010101" pitchFamily="2" charset="-122"/>
              </a:rPr>
              <a:t>2</a:t>
            </a:r>
          </a:p>
        </p:txBody>
      </p:sp>
    </p:spTree>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2">
            <a:extLst>
              <a:ext uri="{FF2B5EF4-FFF2-40B4-BE49-F238E27FC236}">
                <a16:creationId xmlns:a16="http://schemas.microsoft.com/office/drawing/2014/main" id="{6EA48AFC-2188-47A9-BE26-BE473C8F462C}"/>
              </a:ext>
            </a:extLst>
          </p:cNvPr>
          <p:cNvSpPr>
            <a:spLocks noGrp="1"/>
          </p:cNvSpPr>
          <p:nvPr>
            <p:ph type="sldNum" sz="quarter" idx="10"/>
          </p:nvPr>
        </p:nvSpPr>
        <p:spPr/>
        <p:txBody>
          <a:bodyPr/>
          <a:lstStyle/>
          <a:p>
            <a:r>
              <a:rPr lang="en-US" altLang="zh-CN"/>
              <a:t>L2.</a:t>
            </a:r>
            <a:fld id="{AE9E36EF-4164-4779-81AE-21842FCED1D4}" type="slidenum">
              <a:rPr lang="en-US" altLang="zh-CN"/>
              <a:pPr/>
              <a:t>27</a:t>
            </a:fld>
            <a:endParaRPr lang="en-US" altLang="zh-CN"/>
          </a:p>
        </p:txBody>
      </p:sp>
      <p:sp>
        <p:nvSpPr>
          <p:cNvPr id="77868" name="Line 44">
            <a:extLst>
              <a:ext uri="{FF2B5EF4-FFF2-40B4-BE49-F238E27FC236}">
                <a16:creationId xmlns:a16="http://schemas.microsoft.com/office/drawing/2014/main" id="{E3930841-28DF-420D-8159-5149AF4C890E}"/>
              </a:ext>
            </a:extLst>
          </p:cNvPr>
          <p:cNvSpPr>
            <a:spLocks noChangeShapeType="1"/>
          </p:cNvSpPr>
          <p:nvPr/>
        </p:nvSpPr>
        <p:spPr bwMode="auto">
          <a:xfrm flipH="1">
            <a:off x="2286000" y="2514600"/>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69" name="Line 45">
            <a:extLst>
              <a:ext uri="{FF2B5EF4-FFF2-40B4-BE49-F238E27FC236}">
                <a16:creationId xmlns:a16="http://schemas.microsoft.com/office/drawing/2014/main" id="{DEECAE0C-431A-408C-A453-068CD38E0787}"/>
              </a:ext>
            </a:extLst>
          </p:cNvPr>
          <p:cNvSpPr>
            <a:spLocks noChangeShapeType="1"/>
          </p:cNvSpPr>
          <p:nvPr/>
        </p:nvSpPr>
        <p:spPr bwMode="auto">
          <a:xfrm>
            <a:off x="3810000" y="2514600"/>
            <a:ext cx="16764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65" name="Line 41">
            <a:extLst>
              <a:ext uri="{FF2B5EF4-FFF2-40B4-BE49-F238E27FC236}">
                <a16:creationId xmlns:a16="http://schemas.microsoft.com/office/drawing/2014/main" id="{266E2734-311A-41DA-8000-C92D95463921}"/>
              </a:ext>
            </a:extLst>
          </p:cNvPr>
          <p:cNvSpPr>
            <a:spLocks noChangeShapeType="1"/>
          </p:cNvSpPr>
          <p:nvPr/>
        </p:nvSpPr>
        <p:spPr bwMode="auto">
          <a:xfrm>
            <a:off x="3810000" y="2438400"/>
            <a:ext cx="42672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48" name="Text Box 24">
            <a:extLst>
              <a:ext uri="{FF2B5EF4-FFF2-40B4-BE49-F238E27FC236}">
                <a16:creationId xmlns:a16="http://schemas.microsoft.com/office/drawing/2014/main" id="{B4FD926F-A89B-4F0E-AD9D-05A11F8215E5}"/>
              </a:ext>
            </a:extLst>
          </p:cNvPr>
          <p:cNvSpPr txBox="1">
            <a:spLocks noChangeArrowheads="1"/>
          </p:cNvSpPr>
          <p:nvPr/>
        </p:nvSpPr>
        <p:spPr bwMode="auto">
          <a:xfrm>
            <a:off x="360363" y="1543050"/>
            <a:ext cx="57292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Solve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i="1">
                <a:solidFill>
                  <a:srgbClr val="009999"/>
                </a:solidFill>
                <a:ea typeface="宋体" panose="02010600030101010101" pitchFamily="2" charset="-122"/>
              </a:rPr>
              <a:t> + n</a:t>
            </a:r>
            <a:r>
              <a:rPr lang="en-US" altLang="zh-CN" baseline="30000">
                <a:solidFill>
                  <a:srgbClr val="009999"/>
                </a:solidFill>
                <a:ea typeface="宋体" panose="02010600030101010101" pitchFamily="2" charset="-122"/>
              </a:rPr>
              <a:t>2</a:t>
            </a:r>
            <a:r>
              <a:rPr lang="en-US" altLang="zh-CN">
                <a:ea typeface="宋体" panose="02010600030101010101" pitchFamily="2" charset="-122"/>
              </a:rPr>
              <a:t>:</a:t>
            </a:r>
          </a:p>
        </p:txBody>
      </p:sp>
      <p:sp>
        <p:nvSpPr>
          <p:cNvPr id="77849" name="Line 25">
            <a:extLst>
              <a:ext uri="{FF2B5EF4-FFF2-40B4-BE49-F238E27FC236}">
                <a16:creationId xmlns:a16="http://schemas.microsoft.com/office/drawing/2014/main" id="{0CF9EB96-90D5-4C5B-912A-D40BF83421F2}"/>
              </a:ext>
            </a:extLst>
          </p:cNvPr>
          <p:cNvSpPr>
            <a:spLocks noChangeShapeType="1"/>
          </p:cNvSpPr>
          <p:nvPr/>
        </p:nvSpPr>
        <p:spPr bwMode="auto">
          <a:xfrm flipH="1">
            <a:off x="958850" y="4038600"/>
            <a:ext cx="53340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3" name="Line 29">
            <a:extLst>
              <a:ext uri="{FF2B5EF4-FFF2-40B4-BE49-F238E27FC236}">
                <a16:creationId xmlns:a16="http://schemas.microsoft.com/office/drawing/2014/main" id="{68A77C9E-F0C7-453A-B98B-E0D507C7D51B}"/>
              </a:ext>
            </a:extLst>
          </p:cNvPr>
          <p:cNvSpPr>
            <a:spLocks noChangeShapeType="1"/>
          </p:cNvSpPr>
          <p:nvPr/>
        </p:nvSpPr>
        <p:spPr bwMode="auto">
          <a:xfrm flipH="1">
            <a:off x="14922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4" name="Line 30">
            <a:extLst>
              <a:ext uri="{FF2B5EF4-FFF2-40B4-BE49-F238E27FC236}">
                <a16:creationId xmlns:a16="http://schemas.microsoft.com/office/drawing/2014/main" id="{5E9B15AB-5091-4208-BB7D-F7557F2D1994}"/>
              </a:ext>
            </a:extLst>
          </p:cNvPr>
          <p:cNvSpPr>
            <a:spLocks noChangeShapeType="1"/>
          </p:cNvSpPr>
          <p:nvPr/>
        </p:nvSpPr>
        <p:spPr bwMode="auto">
          <a:xfrm flipH="1">
            <a:off x="46164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5" name="Line 31">
            <a:extLst>
              <a:ext uri="{FF2B5EF4-FFF2-40B4-BE49-F238E27FC236}">
                <a16:creationId xmlns:a16="http://schemas.microsoft.com/office/drawing/2014/main" id="{19351B0D-AABA-488D-AC61-9EDF39C8D458}"/>
              </a:ext>
            </a:extLst>
          </p:cNvPr>
          <p:cNvSpPr>
            <a:spLocks noChangeShapeType="1"/>
          </p:cNvSpPr>
          <p:nvPr/>
        </p:nvSpPr>
        <p:spPr bwMode="auto">
          <a:xfrm>
            <a:off x="54546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6" name="Line 32">
            <a:extLst>
              <a:ext uri="{FF2B5EF4-FFF2-40B4-BE49-F238E27FC236}">
                <a16:creationId xmlns:a16="http://schemas.microsoft.com/office/drawing/2014/main" id="{87E57E37-69FA-4E6C-A585-EA782569A874}"/>
              </a:ext>
            </a:extLst>
          </p:cNvPr>
          <p:cNvSpPr>
            <a:spLocks noChangeShapeType="1"/>
          </p:cNvSpPr>
          <p:nvPr/>
        </p:nvSpPr>
        <p:spPr bwMode="auto">
          <a:xfrm>
            <a:off x="23304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57" name="Rectangle 33">
            <a:extLst>
              <a:ext uri="{FF2B5EF4-FFF2-40B4-BE49-F238E27FC236}">
                <a16:creationId xmlns:a16="http://schemas.microsoft.com/office/drawing/2014/main" id="{94DA3D50-E5A3-47C9-A07C-0E992520B0C6}"/>
              </a:ext>
            </a:extLst>
          </p:cNvPr>
          <p:cNvSpPr>
            <a:spLocks noChangeArrowheads="1"/>
          </p:cNvSpPr>
          <p:nvPr/>
        </p:nvSpPr>
        <p:spPr bwMode="auto">
          <a:xfrm>
            <a:off x="752475" y="3733800"/>
            <a:ext cx="13096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/16)</a:t>
            </a:r>
            <a:r>
              <a:rPr lang="en-US" altLang="zh-CN" baseline="30000">
                <a:solidFill>
                  <a:srgbClr val="009999"/>
                </a:solidFill>
                <a:ea typeface="宋体" panose="02010600030101010101" pitchFamily="2" charset="-122"/>
              </a:rPr>
              <a:t>2</a:t>
            </a:r>
          </a:p>
        </p:txBody>
      </p:sp>
      <p:sp>
        <p:nvSpPr>
          <p:cNvPr id="77858" name="Rectangle 34">
            <a:extLst>
              <a:ext uri="{FF2B5EF4-FFF2-40B4-BE49-F238E27FC236}">
                <a16:creationId xmlns:a16="http://schemas.microsoft.com/office/drawing/2014/main" id="{D76A6CA2-B56C-4C3A-AF83-5A6463DBA124}"/>
              </a:ext>
            </a:extLst>
          </p:cNvPr>
          <p:cNvSpPr>
            <a:spLocks noChangeArrowheads="1"/>
          </p:cNvSpPr>
          <p:nvPr/>
        </p:nvSpPr>
        <p:spPr bwMode="auto">
          <a:xfrm>
            <a:off x="2501900" y="3733800"/>
            <a:ext cx="11064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r>
              <a:rPr lang="en-US" altLang="zh-CN" baseline="30000">
                <a:solidFill>
                  <a:srgbClr val="009999"/>
                </a:solidFill>
                <a:ea typeface="宋体" panose="02010600030101010101" pitchFamily="2" charset="-122"/>
              </a:rPr>
              <a:t>2</a:t>
            </a:r>
          </a:p>
        </p:txBody>
      </p:sp>
      <p:sp>
        <p:nvSpPr>
          <p:cNvPr id="77859" name="Rectangle 35">
            <a:extLst>
              <a:ext uri="{FF2B5EF4-FFF2-40B4-BE49-F238E27FC236}">
                <a16:creationId xmlns:a16="http://schemas.microsoft.com/office/drawing/2014/main" id="{F9D5CF74-2567-4602-854C-7F9FD1D35B18}"/>
              </a:ext>
            </a:extLst>
          </p:cNvPr>
          <p:cNvSpPr>
            <a:spLocks noChangeArrowheads="1"/>
          </p:cNvSpPr>
          <p:nvPr/>
        </p:nvSpPr>
        <p:spPr bwMode="auto">
          <a:xfrm>
            <a:off x="4052888" y="3732213"/>
            <a:ext cx="1106487"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r>
              <a:rPr lang="en-US" altLang="zh-CN" baseline="30000">
                <a:solidFill>
                  <a:srgbClr val="009999"/>
                </a:solidFill>
                <a:ea typeface="宋体" panose="02010600030101010101" pitchFamily="2" charset="-122"/>
              </a:rPr>
              <a:t>2</a:t>
            </a:r>
          </a:p>
        </p:txBody>
      </p:sp>
      <p:sp>
        <p:nvSpPr>
          <p:cNvPr id="77860" name="Rectangle 36">
            <a:extLst>
              <a:ext uri="{FF2B5EF4-FFF2-40B4-BE49-F238E27FC236}">
                <a16:creationId xmlns:a16="http://schemas.microsoft.com/office/drawing/2014/main" id="{90A5AE04-0F19-4A85-9B29-B141978A925D}"/>
              </a:ext>
            </a:extLst>
          </p:cNvPr>
          <p:cNvSpPr>
            <a:spLocks noChangeArrowheads="1"/>
          </p:cNvSpPr>
          <p:nvPr/>
        </p:nvSpPr>
        <p:spPr bwMode="auto">
          <a:xfrm>
            <a:off x="5703888" y="3732213"/>
            <a:ext cx="1106487"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r>
              <a:rPr lang="en-US" altLang="zh-CN" baseline="30000">
                <a:solidFill>
                  <a:srgbClr val="009999"/>
                </a:solidFill>
                <a:ea typeface="宋体" panose="02010600030101010101" pitchFamily="2" charset="-122"/>
              </a:rPr>
              <a:t>2</a:t>
            </a:r>
          </a:p>
        </p:txBody>
      </p:sp>
      <p:sp>
        <p:nvSpPr>
          <p:cNvPr id="77861" name="Rectangle 37">
            <a:extLst>
              <a:ext uri="{FF2B5EF4-FFF2-40B4-BE49-F238E27FC236}">
                <a16:creationId xmlns:a16="http://schemas.microsoft.com/office/drawing/2014/main" id="{C2107426-E20C-48D5-828D-E283B93576E5}"/>
              </a:ext>
            </a:extLst>
          </p:cNvPr>
          <p:cNvSpPr>
            <a:spLocks noChangeArrowheads="1"/>
          </p:cNvSpPr>
          <p:nvPr/>
        </p:nvSpPr>
        <p:spPr bwMode="auto">
          <a:xfrm>
            <a:off x="1692275" y="2911475"/>
            <a:ext cx="11064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r>
              <a:rPr lang="en-US" altLang="zh-CN" baseline="30000">
                <a:solidFill>
                  <a:srgbClr val="009999"/>
                </a:solidFill>
                <a:ea typeface="宋体" panose="02010600030101010101" pitchFamily="2" charset="-122"/>
              </a:rPr>
              <a:t>2</a:t>
            </a:r>
          </a:p>
        </p:txBody>
      </p:sp>
      <p:sp>
        <p:nvSpPr>
          <p:cNvPr id="77862" name="Rectangle 38">
            <a:extLst>
              <a:ext uri="{FF2B5EF4-FFF2-40B4-BE49-F238E27FC236}">
                <a16:creationId xmlns:a16="http://schemas.microsoft.com/office/drawing/2014/main" id="{9955D84C-D2F4-4DA4-820B-EED639D07C83}"/>
              </a:ext>
            </a:extLst>
          </p:cNvPr>
          <p:cNvSpPr>
            <a:spLocks noChangeArrowheads="1"/>
          </p:cNvSpPr>
          <p:nvPr/>
        </p:nvSpPr>
        <p:spPr bwMode="auto">
          <a:xfrm>
            <a:off x="4913313" y="2895600"/>
            <a:ext cx="1106487"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baseline="30000">
                <a:solidFill>
                  <a:srgbClr val="009999"/>
                </a:solidFill>
                <a:ea typeface="宋体" panose="02010600030101010101" pitchFamily="2" charset="-122"/>
              </a:rPr>
              <a:t>2</a:t>
            </a:r>
          </a:p>
        </p:txBody>
      </p:sp>
      <p:sp>
        <p:nvSpPr>
          <p:cNvPr id="77863" name="Rectangle 39">
            <a:extLst>
              <a:ext uri="{FF2B5EF4-FFF2-40B4-BE49-F238E27FC236}">
                <a16:creationId xmlns:a16="http://schemas.microsoft.com/office/drawing/2014/main" id="{5F252458-84AE-43A1-9FFE-431FEAD18A00}"/>
              </a:ext>
            </a:extLst>
          </p:cNvPr>
          <p:cNvSpPr>
            <a:spLocks noChangeArrowheads="1"/>
          </p:cNvSpPr>
          <p:nvPr/>
        </p:nvSpPr>
        <p:spPr bwMode="auto">
          <a:xfrm>
            <a:off x="609600" y="5181600"/>
            <a:ext cx="95885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latin typeface="Symbol" panose="05050102010706020507" pitchFamily="18" charset="2"/>
                <a:ea typeface="宋体" panose="02010600030101010101" pitchFamily="2" charset="-122"/>
              </a:rPr>
              <a:t>Q</a:t>
            </a:r>
            <a:r>
              <a:rPr lang="en-US" altLang="zh-CN">
                <a:solidFill>
                  <a:srgbClr val="009999"/>
                </a:solidFill>
                <a:ea typeface="宋体" panose="02010600030101010101" pitchFamily="2" charset="-122"/>
              </a:rPr>
              <a:t>(1)</a:t>
            </a:r>
          </a:p>
        </p:txBody>
      </p:sp>
      <p:sp>
        <p:nvSpPr>
          <p:cNvPr id="77864" name="Text Box 40">
            <a:extLst>
              <a:ext uri="{FF2B5EF4-FFF2-40B4-BE49-F238E27FC236}">
                <a16:creationId xmlns:a16="http://schemas.microsoft.com/office/drawing/2014/main" id="{01AE8526-C91A-46E1-BB46-67CCC91EBA8C}"/>
              </a:ext>
            </a:extLst>
          </p:cNvPr>
          <p:cNvSpPr txBox="1">
            <a:spLocks noChangeArrowheads="1"/>
          </p:cNvSpPr>
          <p:nvPr/>
        </p:nvSpPr>
        <p:spPr bwMode="auto">
          <a:xfrm rot="17366799">
            <a:off x="831057" y="4425156"/>
            <a:ext cx="590550"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mc:AlternateContent xmlns:mc="http://schemas.openxmlformats.org/markup-compatibility/2006" xmlns:a14="http://schemas.microsoft.com/office/drawing/2010/main">
        <mc:Choice Requires="a14">
          <p:sp>
            <p:nvSpPr>
              <p:cNvPr id="77867" name="Object 43">
                <a:extLst>
                  <a:ext uri="{FF2B5EF4-FFF2-40B4-BE49-F238E27FC236}">
                    <a16:creationId xmlns:a16="http://schemas.microsoft.com/office/drawing/2014/main" id="{57201E15-7F1C-4224-8F43-D7CC4A800436}"/>
                  </a:ext>
                </a:extLst>
              </p:cNvPr>
              <p:cNvSpPr txBox="1"/>
              <p:nvPr/>
            </p:nvSpPr>
            <p:spPr bwMode="auto">
              <a:xfrm>
                <a:off x="8204200" y="2216150"/>
                <a:ext cx="406400" cy="406400"/>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77867" name="Object 43">
                <a:extLst>
                  <a:ext uri="{FF2B5EF4-FFF2-40B4-BE49-F238E27FC236}">
                    <a16:creationId xmlns:a16="http://schemas.microsoft.com/office/drawing/2014/main" id="{57201E15-7F1C-4224-8F43-D7CC4A800436}"/>
                  </a:ext>
                </a:extLst>
              </p:cNvPr>
              <p:cNvSpPr txBox="1">
                <a:spLocks noRot="1" noChangeAspect="1" noMove="1" noResize="1" noEditPoints="1" noAdjustHandles="1" noChangeArrowheads="1" noChangeShapeType="1" noTextEdit="1"/>
              </p:cNvSpPr>
              <p:nvPr/>
            </p:nvSpPr>
            <p:spPr bwMode="auto">
              <a:xfrm>
                <a:off x="8204200" y="2216150"/>
                <a:ext cx="406400" cy="406400"/>
              </a:xfrm>
              <a:prstGeom prst="rect">
                <a:avLst/>
              </a:prstGeom>
              <a:blipFill>
                <a:blip r:embed="rId2"/>
                <a:stretch>
                  <a:fillRect r="-1493"/>
                </a:stretch>
              </a:blipFill>
              <a:ln>
                <a:noFill/>
              </a:ln>
              <a:effectLst/>
            </p:spPr>
            <p:txBody>
              <a:bodyPr/>
              <a:lstStyle/>
              <a:p>
                <a:r>
                  <a:rPr lang="zh-CN" altLang="en-US">
                    <a:noFill/>
                  </a:rPr>
                  <a:t> </a:t>
                </a:r>
              </a:p>
            </p:txBody>
          </p:sp>
        </mc:Fallback>
      </mc:AlternateContent>
      <p:sp>
        <p:nvSpPr>
          <p:cNvPr id="77870" name="Rectangle 46">
            <a:extLst>
              <a:ext uri="{FF2B5EF4-FFF2-40B4-BE49-F238E27FC236}">
                <a16:creationId xmlns:a16="http://schemas.microsoft.com/office/drawing/2014/main" id="{92CF631F-1D4E-4880-ABE4-E0E2A7B51ECA}"/>
              </a:ext>
            </a:extLst>
          </p:cNvPr>
          <p:cNvSpPr>
            <a:spLocks noChangeArrowheads="1"/>
          </p:cNvSpPr>
          <p:nvPr/>
        </p:nvSpPr>
        <p:spPr bwMode="auto">
          <a:xfrm>
            <a:off x="3548063" y="2133600"/>
            <a:ext cx="52070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n</a:t>
            </a:r>
            <a:r>
              <a:rPr lang="en-US" altLang="zh-CN" baseline="30000">
                <a:solidFill>
                  <a:srgbClr val="009999"/>
                </a:solidFill>
                <a:ea typeface="宋体" panose="02010600030101010101" pitchFamily="2" charset="-122"/>
              </a:rPr>
              <a:t>2</a:t>
            </a:r>
          </a:p>
        </p:txBody>
      </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2">
            <a:extLst>
              <a:ext uri="{FF2B5EF4-FFF2-40B4-BE49-F238E27FC236}">
                <a16:creationId xmlns:a16="http://schemas.microsoft.com/office/drawing/2014/main" id="{E64AAEBF-9AEC-4F01-AFD6-7EAC34C4CB6B}"/>
              </a:ext>
            </a:extLst>
          </p:cNvPr>
          <p:cNvSpPr>
            <a:spLocks noGrp="1"/>
          </p:cNvSpPr>
          <p:nvPr>
            <p:ph type="sldNum" sz="quarter" idx="10"/>
          </p:nvPr>
        </p:nvSpPr>
        <p:spPr/>
        <p:txBody>
          <a:bodyPr/>
          <a:lstStyle/>
          <a:p>
            <a:r>
              <a:rPr lang="en-US" altLang="zh-CN"/>
              <a:t>L2.</a:t>
            </a:r>
            <a:fld id="{568BC18A-25A6-4533-9B08-75F2C8918993}" type="slidenum">
              <a:rPr lang="en-US" altLang="zh-CN"/>
              <a:pPr/>
              <a:t>28</a:t>
            </a:fld>
            <a:endParaRPr lang="en-US" altLang="zh-CN"/>
          </a:p>
        </p:txBody>
      </p:sp>
      <p:sp>
        <p:nvSpPr>
          <p:cNvPr id="78853" name="Line 5">
            <a:extLst>
              <a:ext uri="{FF2B5EF4-FFF2-40B4-BE49-F238E27FC236}">
                <a16:creationId xmlns:a16="http://schemas.microsoft.com/office/drawing/2014/main" id="{FD3BC623-04F8-488C-8A83-D86AD21B08C1}"/>
              </a:ext>
            </a:extLst>
          </p:cNvPr>
          <p:cNvSpPr>
            <a:spLocks noChangeShapeType="1"/>
          </p:cNvSpPr>
          <p:nvPr/>
        </p:nvSpPr>
        <p:spPr bwMode="auto">
          <a:xfrm>
            <a:off x="5943600" y="3200400"/>
            <a:ext cx="16764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96" name="Line 48">
            <a:extLst>
              <a:ext uri="{FF2B5EF4-FFF2-40B4-BE49-F238E27FC236}">
                <a16:creationId xmlns:a16="http://schemas.microsoft.com/office/drawing/2014/main" id="{661D7388-6493-4217-A3C7-3D7EB973779E}"/>
              </a:ext>
            </a:extLst>
          </p:cNvPr>
          <p:cNvSpPr>
            <a:spLocks noChangeShapeType="1"/>
          </p:cNvSpPr>
          <p:nvPr/>
        </p:nvSpPr>
        <p:spPr bwMode="auto">
          <a:xfrm>
            <a:off x="3810000" y="2438400"/>
            <a:ext cx="42672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93" name="Line 45">
            <a:extLst>
              <a:ext uri="{FF2B5EF4-FFF2-40B4-BE49-F238E27FC236}">
                <a16:creationId xmlns:a16="http://schemas.microsoft.com/office/drawing/2014/main" id="{DC280DF4-99DD-49E0-9D50-5291F6672CEB}"/>
              </a:ext>
            </a:extLst>
          </p:cNvPr>
          <p:cNvSpPr>
            <a:spLocks noChangeShapeType="1"/>
          </p:cNvSpPr>
          <p:nvPr/>
        </p:nvSpPr>
        <p:spPr bwMode="auto">
          <a:xfrm flipH="1">
            <a:off x="2286000" y="2514600"/>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94" name="Line 46">
            <a:extLst>
              <a:ext uri="{FF2B5EF4-FFF2-40B4-BE49-F238E27FC236}">
                <a16:creationId xmlns:a16="http://schemas.microsoft.com/office/drawing/2014/main" id="{2448741B-A0D9-4A70-A590-B03A351B4A7C}"/>
              </a:ext>
            </a:extLst>
          </p:cNvPr>
          <p:cNvSpPr>
            <a:spLocks noChangeShapeType="1"/>
          </p:cNvSpPr>
          <p:nvPr/>
        </p:nvSpPr>
        <p:spPr bwMode="auto">
          <a:xfrm>
            <a:off x="3810000" y="2514600"/>
            <a:ext cx="16764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4" name="Text Box 26">
            <a:extLst>
              <a:ext uri="{FF2B5EF4-FFF2-40B4-BE49-F238E27FC236}">
                <a16:creationId xmlns:a16="http://schemas.microsoft.com/office/drawing/2014/main" id="{F0D4FAD1-F6A8-4CD4-A77E-442040897978}"/>
              </a:ext>
            </a:extLst>
          </p:cNvPr>
          <p:cNvSpPr txBox="1">
            <a:spLocks noChangeArrowheads="1"/>
          </p:cNvSpPr>
          <p:nvPr/>
        </p:nvSpPr>
        <p:spPr bwMode="auto">
          <a:xfrm>
            <a:off x="360363" y="1543050"/>
            <a:ext cx="57292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Solve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i="1">
                <a:solidFill>
                  <a:srgbClr val="009999"/>
                </a:solidFill>
                <a:ea typeface="宋体" panose="02010600030101010101" pitchFamily="2" charset="-122"/>
              </a:rPr>
              <a:t> + n</a:t>
            </a:r>
            <a:r>
              <a:rPr lang="en-US" altLang="zh-CN" baseline="30000">
                <a:solidFill>
                  <a:srgbClr val="009999"/>
                </a:solidFill>
                <a:ea typeface="宋体" panose="02010600030101010101" pitchFamily="2" charset="-122"/>
              </a:rPr>
              <a:t>2</a:t>
            </a:r>
            <a:r>
              <a:rPr lang="en-US" altLang="zh-CN">
                <a:ea typeface="宋体" panose="02010600030101010101" pitchFamily="2" charset="-122"/>
              </a:rPr>
              <a:t>:</a:t>
            </a:r>
          </a:p>
        </p:txBody>
      </p:sp>
      <p:sp>
        <p:nvSpPr>
          <p:cNvPr id="78875" name="Line 27">
            <a:extLst>
              <a:ext uri="{FF2B5EF4-FFF2-40B4-BE49-F238E27FC236}">
                <a16:creationId xmlns:a16="http://schemas.microsoft.com/office/drawing/2014/main" id="{1B8181D0-408A-4C11-B84F-2694F3E984FD}"/>
              </a:ext>
            </a:extLst>
          </p:cNvPr>
          <p:cNvSpPr>
            <a:spLocks noChangeShapeType="1"/>
          </p:cNvSpPr>
          <p:nvPr/>
        </p:nvSpPr>
        <p:spPr bwMode="auto">
          <a:xfrm flipH="1">
            <a:off x="958850" y="4038600"/>
            <a:ext cx="53340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9" name="Line 31">
            <a:extLst>
              <a:ext uri="{FF2B5EF4-FFF2-40B4-BE49-F238E27FC236}">
                <a16:creationId xmlns:a16="http://schemas.microsoft.com/office/drawing/2014/main" id="{7BF38452-9984-4277-AB2F-E55D15F46984}"/>
              </a:ext>
            </a:extLst>
          </p:cNvPr>
          <p:cNvSpPr>
            <a:spLocks noChangeShapeType="1"/>
          </p:cNvSpPr>
          <p:nvPr/>
        </p:nvSpPr>
        <p:spPr bwMode="auto">
          <a:xfrm flipH="1">
            <a:off x="14922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0" name="Line 32">
            <a:extLst>
              <a:ext uri="{FF2B5EF4-FFF2-40B4-BE49-F238E27FC236}">
                <a16:creationId xmlns:a16="http://schemas.microsoft.com/office/drawing/2014/main" id="{A8AEB97B-DE85-4BED-BF37-5FA206BDCEC8}"/>
              </a:ext>
            </a:extLst>
          </p:cNvPr>
          <p:cNvSpPr>
            <a:spLocks noChangeShapeType="1"/>
          </p:cNvSpPr>
          <p:nvPr/>
        </p:nvSpPr>
        <p:spPr bwMode="auto">
          <a:xfrm flipH="1">
            <a:off x="46164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1" name="Line 33">
            <a:extLst>
              <a:ext uri="{FF2B5EF4-FFF2-40B4-BE49-F238E27FC236}">
                <a16:creationId xmlns:a16="http://schemas.microsoft.com/office/drawing/2014/main" id="{1039629D-3A54-470D-9AC6-C358749CB3D9}"/>
              </a:ext>
            </a:extLst>
          </p:cNvPr>
          <p:cNvSpPr>
            <a:spLocks noChangeShapeType="1"/>
          </p:cNvSpPr>
          <p:nvPr/>
        </p:nvSpPr>
        <p:spPr bwMode="auto">
          <a:xfrm>
            <a:off x="54546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2" name="Line 34">
            <a:extLst>
              <a:ext uri="{FF2B5EF4-FFF2-40B4-BE49-F238E27FC236}">
                <a16:creationId xmlns:a16="http://schemas.microsoft.com/office/drawing/2014/main" id="{A161F866-9DE7-4FA6-B24F-3ABCBBF6A7CB}"/>
              </a:ext>
            </a:extLst>
          </p:cNvPr>
          <p:cNvSpPr>
            <a:spLocks noChangeShapeType="1"/>
          </p:cNvSpPr>
          <p:nvPr/>
        </p:nvSpPr>
        <p:spPr bwMode="auto">
          <a:xfrm>
            <a:off x="23304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3" name="Rectangle 35">
            <a:extLst>
              <a:ext uri="{FF2B5EF4-FFF2-40B4-BE49-F238E27FC236}">
                <a16:creationId xmlns:a16="http://schemas.microsoft.com/office/drawing/2014/main" id="{834AA7DF-E60D-4B0C-90D6-352BF56720C4}"/>
              </a:ext>
            </a:extLst>
          </p:cNvPr>
          <p:cNvSpPr>
            <a:spLocks noChangeArrowheads="1"/>
          </p:cNvSpPr>
          <p:nvPr/>
        </p:nvSpPr>
        <p:spPr bwMode="auto">
          <a:xfrm>
            <a:off x="752475" y="3733800"/>
            <a:ext cx="13096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/16)</a:t>
            </a:r>
            <a:r>
              <a:rPr lang="en-US" altLang="zh-CN" baseline="30000">
                <a:solidFill>
                  <a:srgbClr val="009999"/>
                </a:solidFill>
                <a:ea typeface="宋体" panose="02010600030101010101" pitchFamily="2" charset="-122"/>
              </a:rPr>
              <a:t>2</a:t>
            </a:r>
          </a:p>
        </p:txBody>
      </p:sp>
      <p:sp>
        <p:nvSpPr>
          <p:cNvPr id="78884" name="Rectangle 36">
            <a:extLst>
              <a:ext uri="{FF2B5EF4-FFF2-40B4-BE49-F238E27FC236}">
                <a16:creationId xmlns:a16="http://schemas.microsoft.com/office/drawing/2014/main" id="{FCBC1DE4-AA24-445E-9A40-D1568A45A6F4}"/>
              </a:ext>
            </a:extLst>
          </p:cNvPr>
          <p:cNvSpPr>
            <a:spLocks noChangeArrowheads="1"/>
          </p:cNvSpPr>
          <p:nvPr/>
        </p:nvSpPr>
        <p:spPr bwMode="auto">
          <a:xfrm>
            <a:off x="2501900" y="3733800"/>
            <a:ext cx="11064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r>
              <a:rPr lang="en-US" altLang="zh-CN" baseline="30000">
                <a:solidFill>
                  <a:srgbClr val="009999"/>
                </a:solidFill>
                <a:ea typeface="宋体" panose="02010600030101010101" pitchFamily="2" charset="-122"/>
              </a:rPr>
              <a:t>2</a:t>
            </a:r>
          </a:p>
        </p:txBody>
      </p:sp>
      <p:sp>
        <p:nvSpPr>
          <p:cNvPr id="78885" name="Rectangle 37">
            <a:extLst>
              <a:ext uri="{FF2B5EF4-FFF2-40B4-BE49-F238E27FC236}">
                <a16:creationId xmlns:a16="http://schemas.microsoft.com/office/drawing/2014/main" id="{E1FFFBA2-CF13-4405-A125-82DABDFF7ED4}"/>
              </a:ext>
            </a:extLst>
          </p:cNvPr>
          <p:cNvSpPr>
            <a:spLocks noChangeArrowheads="1"/>
          </p:cNvSpPr>
          <p:nvPr/>
        </p:nvSpPr>
        <p:spPr bwMode="auto">
          <a:xfrm>
            <a:off x="4052888" y="3732213"/>
            <a:ext cx="1106487"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r>
              <a:rPr lang="en-US" altLang="zh-CN" baseline="30000">
                <a:solidFill>
                  <a:srgbClr val="009999"/>
                </a:solidFill>
                <a:ea typeface="宋体" panose="02010600030101010101" pitchFamily="2" charset="-122"/>
              </a:rPr>
              <a:t>2</a:t>
            </a:r>
          </a:p>
        </p:txBody>
      </p:sp>
      <p:sp>
        <p:nvSpPr>
          <p:cNvPr id="78886" name="Rectangle 38">
            <a:extLst>
              <a:ext uri="{FF2B5EF4-FFF2-40B4-BE49-F238E27FC236}">
                <a16:creationId xmlns:a16="http://schemas.microsoft.com/office/drawing/2014/main" id="{FF0E2AA1-F40E-4CF6-A9C8-9F48482D33B1}"/>
              </a:ext>
            </a:extLst>
          </p:cNvPr>
          <p:cNvSpPr>
            <a:spLocks noChangeArrowheads="1"/>
          </p:cNvSpPr>
          <p:nvPr/>
        </p:nvSpPr>
        <p:spPr bwMode="auto">
          <a:xfrm>
            <a:off x="5703888" y="3732213"/>
            <a:ext cx="1106487"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r>
              <a:rPr lang="en-US" altLang="zh-CN" baseline="30000">
                <a:solidFill>
                  <a:srgbClr val="009999"/>
                </a:solidFill>
                <a:ea typeface="宋体" panose="02010600030101010101" pitchFamily="2" charset="-122"/>
              </a:rPr>
              <a:t>2</a:t>
            </a:r>
          </a:p>
        </p:txBody>
      </p:sp>
      <p:sp>
        <p:nvSpPr>
          <p:cNvPr id="78887" name="Rectangle 39">
            <a:extLst>
              <a:ext uri="{FF2B5EF4-FFF2-40B4-BE49-F238E27FC236}">
                <a16:creationId xmlns:a16="http://schemas.microsoft.com/office/drawing/2014/main" id="{44924F90-7C5B-42B4-89CF-0D09EB48DDD8}"/>
              </a:ext>
            </a:extLst>
          </p:cNvPr>
          <p:cNvSpPr>
            <a:spLocks noChangeArrowheads="1"/>
          </p:cNvSpPr>
          <p:nvPr/>
        </p:nvSpPr>
        <p:spPr bwMode="auto">
          <a:xfrm>
            <a:off x="1692275" y="2911475"/>
            <a:ext cx="11064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r>
              <a:rPr lang="en-US" altLang="zh-CN" baseline="30000">
                <a:solidFill>
                  <a:srgbClr val="009999"/>
                </a:solidFill>
                <a:ea typeface="宋体" panose="02010600030101010101" pitchFamily="2" charset="-122"/>
              </a:rPr>
              <a:t>2</a:t>
            </a:r>
          </a:p>
        </p:txBody>
      </p:sp>
      <p:sp>
        <p:nvSpPr>
          <p:cNvPr id="78888" name="Rectangle 40">
            <a:extLst>
              <a:ext uri="{FF2B5EF4-FFF2-40B4-BE49-F238E27FC236}">
                <a16:creationId xmlns:a16="http://schemas.microsoft.com/office/drawing/2014/main" id="{EFA6E79D-7C76-40E3-919F-4A1687B432C2}"/>
              </a:ext>
            </a:extLst>
          </p:cNvPr>
          <p:cNvSpPr>
            <a:spLocks noChangeArrowheads="1"/>
          </p:cNvSpPr>
          <p:nvPr/>
        </p:nvSpPr>
        <p:spPr bwMode="auto">
          <a:xfrm>
            <a:off x="4913313" y="2895600"/>
            <a:ext cx="1106487"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baseline="30000">
                <a:solidFill>
                  <a:srgbClr val="009999"/>
                </a:solidFill>
                <a:ea typeface="宋体" panose="02010600030101010101" pitchFamily="2" charset="-122"/>
              </a:rPr>
              <a:t>2</a:t>
            </a:r>
          </a:p>
        </p:txBody>
      </p:sp>
      <p:sp>
        <p:nvSpPr>
          <p:cNvPr id="78889" name="Rectangle 41">
            <a:extLst>
              <a:ext uri="{FF2B5EF4-FFF2-40B4-BE49-F238E27FC236}">
                <a16:creationId xmlns:a16="http://schemas.microsoft.com/office/drawing/2014/main" id="{4879955E-0128-4674-9C4D-38CD6D1F58EC}"/>
              </a:ext>
            </a:extLst>
          </p:cNvPr>
          <p:cNvSpPr>
            <a:spLocks noChangeArrowheads="1"/>
          </p:cNvSpPr>
          <p:nvPr/>
        </p:nvSpPr>
        <p:spPr bwMode="auto">
          <a:xfrm>
            <a:off x="609600" y="5181600"/>
            <a:ext cx="95885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latin typeface="Symbol" panose="05050102010706020507" pitchFamily="18" charset="2"/>
                <a:ea typeface="宋体" panose="02010600030101010101" pitchFamily="2" charset="-122"/>
              </a:rPr>
              <a:t>Q</a:t>
            </a:r>
            <a:r>
              <a:rPr lang="en-US" altLang="zh-CN">
                <a:solidFill>
                  <a:srgbClr val="009999"/>
                </a:solidFill>
                <a:ea typeface="宋体" panose="02010600030101010101" pitchFamily="2" charset="-122"/>
              </a:rPr>
              <a:t>(1)</a:t>
            </a:r>
          </a:p>
        </p:txBody>
      </p:sp>
      <p:sp>
        <p:nvSpPr>
          <p:cNvPr id="78890" name="Text Box 42">
            <a:extLst>
              <a:ext uri="{FF2B5EF4-FFF2-40B4-BE49-F238E27FC236}">
                <a16:creationId xmlns:a16="http://schemas.microsoft.com/office/drawing/2014/main" id="{1E3C0EA5-F8E7-4D9E-8E38-D3D63088A0F9}"/>
              </a:ext>
            </a:extLst>
          </p:cNvPr>
          <p:cNvSpPr txBox="1">
            <a:spLocks noChangeArrowheads="1"/>
          </p:cNvSpPr>
          <p:nvPr/>
        </p:nvSpPr>
        <p:spPr bwMode="auto">
          <a:xfrm rot="17366799">
            <a:off x="831057" y="4425156"/>
            <a:ext cx="590550"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mc:AlternateContent xmlns:mc="http://schemas.openxmlformats.org/markup-compatibility/2006" xmlns:a14="http://schemas.microsoft.com/office/drawing/2010/main">
        <mc:Choice Requires="a14">
          <p:sp>
            <p:nvSpPr>
              <p:cNvPr id="78891" name="Object 43">
                <a:extLst>
                  <a:ext uri="{FF2B5EF4-FFF2-40B4-BE49-F238E27FC236}">
                    <a16:creationId xmlns:a16="http://schemas.microsoft.com/office/drawing/2014/main" id="{59FE601F-DC83-4761-B237-BA481FE1318C}"/>
                  </a:ext>
                </a:extLst>
              </p:cNvPr>
              <p:cNvSpPr txBox="1"/>
              <p:nvPr/>
            </p:nvSpPr>
            <p:spPr bwMode="auto">
              <a:xfrm>
                <a:off x="7772400" y="2781300"/>
                <a:ext cx="838200" cy="800100"/>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5</m:t>
                          </m:r>
                        </m:num>
                        <m:den>
                          <m:r>
                            <a:rPr lang="zh-CN" altLang="en-US" i="1">
                              <a:solidFill>
                                <a:srgbClr val="000000"/>
                              </a:solidFill>
                              <a:latin typeface="Cambria Math" panose="02040503050406030204" pitchFamily="18" charset="0"/>
                            </a:rPr>
                            <m:t>16</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78891" name="Object 43">
                <a:extLst>
                  <a:ext uri="{FF2B5EF4-FFF2-40B4-BE49-F238E27FC236}">
                    <a16:creationId xmlns:a16="http://schemas.microsoft.com/office/drawing/2014/main" id="{59FE601F-DC83-4761-B237-BA481FE1318C}"/>
                  </a:ext>
                </a:extLst>
              </p:cNvPr>
              <p:cNvSpPr txBox="1">
                <a:spLocks noRot="1" noChangeAspect="1" noMove="1" noResize="1" noEditPoints="1" noAdjustHandles="1" noChangeArrowheads="1" noChangeShapeType="1" noTextEdit="1"/>
              </p:cNvSpPr>
              <p:nvPr/>
            </p:nvSpPr>
            <p:spPr bwMode="auto">
              <a:xfrm>
                <a:off x="7772400" y="2781300"/>
                <a:ext cx="838200" cy="800100"/>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892" name="Object 44">
                <a:extLst>
                  <a:ext uri="{FF2B5EF4-FFF2-40B4-BE49-F238E27FC236}">
                    <a16:creationId xmlns:a16="http://schemas.microsoft.com/office/drawing/2014/main" id="{9F1FC860-7FCC-456E-9E1F-89F055E7EB4A}"/>
                  </a:ext>
                </a:extLst>
              </p:cNvPr>
              <p:cNvSpPr txBox="1"/>
              <p:nvPr/>
            </p:nvSpPr>
            <p:spPr bwMode="auto">
              <a:xfrm>
                <a:off x="8204200" y="2216150"/>
                <a:ext cx="406400" cy="406400"/>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78892" name="Object 44">
                <a:extLst>
                  <a:ext uri="{FF2B5EF4-FFF2-40B4-BE49-F238E27FC236}">
                    <a16:creationId xmlns:a16="http://schemas.microsoft.com/office/drawing/2014/main" id="{9F1FC860-7FCC-456E-9E1F-89F055E7EB4A}"/>
                  </a:ext>
                </a:extLst>
              </p:cNvPr>
              <p:cNvSpPr txBox="1">
                <a:spLocks noRot="1" noChangeAspect="1" noMove="1" noResize="1" noEditPoints="1" noAdjustHandles="1" noChangeArrowheads="1" noChangeShapeType="1" noTextEdit="1"/>
              </p:cNvSpPr>
              <p:nvPr/>
            </p:nvSpPr>
            <p:spPr bwMode="auto">
              <a:xfrm>
                <a:off x="8204200" y="2216150"/>
                <a:ext cx="406400" cy="406400"/>
              </a:xfrm>
              <a:prstGeom prst="rect">
                <a:avLst/>
              </a:prstGeom>
              <a:blipFill>
                <a:blip r:embed="rId3"/>
                <a:stretch>
                  <a:fillRect r="-1493"/>
                </a:stretch>
              </a:blipFill>
              <a:ln>
                <a:noFill/>
              </a:ln>
              <a:effectLst/>
            </p:spPr>
            <p:txBody>
              <a:bodyPr/>
              <a:lstStyle/>
              <a:p>
                <a:r>
                  <a:rPr lang="zh-CN" altLang="en-US">
                    <a:noFill/>
                  </a:rPr>
                  <a:t> </a:t>
                </a:r>
              </a:p>
            </p:txBody>
          </p:sp>
        </mc:Fallback>
      </mc:AlternateContent>
      <p:sp>
        <p:nvSpPr>
          <p:cNvPr id="78895" name="Rectangle 47">
            <a:extLst>
              <a:ext uri="{FF2B5EF4-FFF2-40B4-BE49-F238E27FC236}">
                <a16:creationId xmlns:a16="http://schemas.microsoft.com/office/drawing/2014/main" id="{8C5AB965-67F0-44AE-9B1C-55E70C9EFB22}"/>
              </a:ext>
            </a:extLst>
          </p:cNvPr>
          <p:cNvSpPr>
            <a:spLocks noChangeArrowheads="1"/>
          </p:cNvSpPr>
          <p:nvPr/>
        </p:nvSpPr>
        <p:spPr bwMode="auto">
          <a:xfrm>
            <a:off x="3548063" y="2133600"/>
            <a:ext cx="52070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n</a:t>
            </a:r>
            <a:r>
              <a:rPr lang="en-US" altLang="zh-CN" baseline="30000">
                <a:solidFill>
                  <a:srgbClr val="009999"/>
                </a:solidFill>
                <a:ea typeface="宋体" panose="02010600030101010101" pitchFamily="2" charset="-122"/>
              </a:rPr>
              <a:t>2</a:t>
            </a:r>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C657D4EF-5EE1-4378-9488-AB8B81C2D240}"/>
              </a:ext>
            </a:extLst>
          </p:cNvPr>
          <p:cNvSpPr>
            <a:spLocks noGrp="1"/>
          </p:cNvSpPr>
          <p:nvPr>
            <p:ph type="sldNum" sz="quarter" idx="10"/>
          </p:nvPr>
        </p:nvSpPr>
        <p:spPr/>
        <p:txBody>
          <a:bodyPr/>
          <a:lstStyle/>
          <a:p>
            <a:r>
              <a:rPr lang="en-US" altLang="zh-CN"/>
              <a:t>L2.</a:t>
            </a:r>
            <a:fld id="{0ADD026A-0C5A-4BB6-835C-7E63A3356AE3}" type="slidenum">
              <a:rPr lang="en-US" altLang="zh-CN"/>
              <a:pPr/>
              <a:t>29</a:t>
            </a:fld>
            <a:endParaRPr lang="en-US" altLang="zh-CN"/>
          </a:p>
        </p:txBody>
      </p:sp>
      <p:sp>
        <p:nvSpPr>
          <p:cNvPr id="79922" name="Line 50">
            <a:extLst>
              <a:ext uri="{FF2B5EF4-FFF2-40B4-BE49-F238E27FC236}">
                <a16:creationId xmlns:a16="http://schemas.microsoft.com/office/drawing/2014/main" id="{8D3A75FE-5B33-4F59-BA4B-A270CB674B0D}"/>
              </a:ext>
            </a:extLst>
          </p:cNvPr>
          <p:cNvSpPr>
            <a:spLocks noChangeShapeType="1"/>
          </p:cNvSpPr>
          <p:nvPr/>
        </p:nvSpPr>
        <p:spPr bwMode="auto">
          <a:xfrm flipH="1">
            <a:off x="2286000" y="2514600"/>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23" name="Line 51">
            <a:extLst>
              <a:ext uri="{FF2B5EF4-FFF2-40B4-BE49-F238E27FC236}">
                <a16:creationId xmlns:a16="http://schemas.microsoft.com/office/drawing/2014/main" id="{416F9BEF-45AF-42A3-B58D-C99235FC0F5B}"/>
              </a:ext>
            </a:extLst>
          </p:cNvPr>
          <p:cNvSpPr>
            <a:spLocks noChangeShapeType="1"/>
          </p:cNvSpPr>
          <p:nvPr/>
        </p:nvSpPr>
        <p:spPr bwMode="auto">
          <a:xfrm>
            <a:off x="3810000" y="2514600"/>
            <a:ext cx="16764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77" name="Line 5">
            <a:extLst>
              <a:ext uri="{FF2B5EF4-FFF2-40B4-BE49-F238E27FC236}">
                <a16:creationId xmlns:a16="http://schemas.microsoft.com/office/drawing/2014/main" id="{E4B3DAAC-E567-415C-85FC-175D0D44D765}"/>
              </a:ext>
            </a:extLst>
          </p:cNvPr>
          <p:cNvSpPr>
            <a:spLocks noChangeShapeType="1"/>
          </p:cNvSpPr>
          <p:nvPr/>
        </p:nvSpPr>
        <p:spPr bwMode="auto">
          <a:xfrm>
            <a:off x="6781800" y="4038600"/>
            <a:ext cx="6096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6" name="Line 24">
            <a:extLst>
              <a:ext uri="{FF2B5EF4-FFF2-40B4-BE49-F238E27FC236}">
                <a16:creationId xmlns:a16="http://schemas.microsoft.com/office/drawing/2014/main" id="{AF8D1666-720B-4054-9071-3D5761126E29}"/>
              </a:ext>
            </a:extLst>
          </p:cNvPr>
          <p:cNvSpPr>
            <a:spLocks noChangeShapeType="1"/>
          </p:cNvSpPr>
          <p:nvPr/>
        </p:nvSpPr>
        <p:spPr bwMode="auto">
          <a:xfrm>
            <a:off x="5029200" y="2438400"/>
            <a:ext cx="29718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1" name="Text Box 29">
            <a:extLst>
              <a:ext uri="{FF2B5EF4-FFF2-40B4-BE49-F238E27FC236}">
                <a16:creationId xmlns:a16="http://schemas.microsoft.com/office/drawing/2014/main" id="{373B49AC-ECA5-4CB1-ACAE-F2EA99CBA691}"/>
              </a:ext>
            </a:extLst>
          </p:cNvPr>
          <p:cNvSpPr txBox="1">
            <a:spLocks noChangeArrowheads="1"/>
          </p:cNvSpPr>
          <p:nvPr/>
        </p:nvSpPr>
        <p:spPr bwMode="auto">
          <a:xfrm>
            <a:off x="360363" y="1543050"/>
            <a:ext cx="57292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Solve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i="1">
                <a:solidFill>
                  <a:srgbClr val="009999"/>
                </a:solidFill>
                <a:ea typeface="宋体" panose="02010600030101010101" pitchFamily="2" charset="-122"/>
              </a:rPr>
              <a:t> + n</a:t>
            </a:r>
            <a:r>
              <a:rPr lang="en-US" altLang="zh-CN" baseline="30000">
                <a:solidFill>
                  <a:srgbClr val="009999"/>
                </a:solidFill>
                <a:ea typeface="宋体" panose="02010600030101010101" pitchFamily="2" charset="-122"/>
              </a:rPr>
              <a:t>2</a:t>
            </a:r>
            <a:r>
              <a:rPr lang="en-US" altLang="zh-CN">
                <a:ea typeface="宋体" panose="02010600030101010101" pitchFamily="2" charset="-122"/>
              </a:rPr>
              <a:t>:</a:t>
            </a:r>
          </a:p>
        </p:txBody>
      </p:sp>
      <p:sp>
        <p:nvSpPr>
          <p:cNvPr id="79902" name="Line 30">
            <a:extLst>
              <a:ext uri="{FF2B5EF4-FFF2-40B4-BE49-F238E27FC236}">
                <a16:creationId xmlns:a16="http://schemas.microsoft.com/office/drawing/2014/main" id="{C1CCF853-E08A-4824-9A81-DD15EEB612BE}"/>
              </a:ext>
            </a:extLst>
          </p:cNvPr>
          <p:cNvSpPr>
            <a:spLocks noChangeShapeType="1"/>
          </p:cNvSpPr>
          <p:nvPr/>
        </p:nvSpPr>
        <p:spPr bwMode="auto">
          <a:xfrm flipH="1">
            <a:off x="958850" y="4038600"/>
            <a:ext cx="53340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6" name="Line 34">
            <a:extLst>
              <a:ext uri="{FF2B5EF4-FFF2-40B4-BE49-F238E27FC236}">
                <a16:creationId xmlns:a16="http://schemas.microsoft.com/office/drawing/2014/main" id="{EEFE8FBF-547E-4BE6-A9C5-25EBC7E6DA10}"/>
              </a:ext>
            </a:extLst>
          </p:cNvPr>
          <p:cNvSpPr>
            <a:spLocks noChangeShapeType="1"/>
          </p:cNvSpPr>
          <p:nvPr/>
        </p:nvSpPr>
        <p:spPr bwMode="auto">
          <a:xfrm flipH="1">
            <a:off x="14922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7" name="Line 35">
            <a:extLst>
              <a:ext uri="{FF2B5EF4-FFF2-40B4-BE49-F238E27FC236}">
                <a16:creationId xmlns:a16="http://schemas.microsoft.com/office/drawing/2014/main" id="{C29BA599-47B6-4082-A7C9-B8E5361D127F}"/>
              </a:ext>
            </a:extLst>
          </p:cNvPr>
          <p:cNvSpPr>
            <a:spLocks noChangeShapeType="1"/>
          </p:cNvSpPr>
          <p:nvPr/>
        </p:nvSpPr>
        <p:spPr bwMode="auto">
          <a:xfrm flipH="1">
            <a:off x="46164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8" name="Line 36">
            <a:extLst>
              <a:ext uri="{FF2B5EF4-FFF2-40B4-BE49-F238E27FC236}">
                <a16:creationId xmlns:a16="http://schemas.microsoft.com/office/drawing/2014/main" id="{99B3281D-A607-450F-90E7-D6D3672407DA}"/>
              </a:ext>
            </a:extLst>
          </p:cNvPr>
          <p:cNvSpPr>
            <a:spLocks noChangeShapeType="1"/>
          </p:cNvSpPr>
          <p:nvPr/>
        </p:nvSpPr>
        <p:spPr bwMode="auto">
          <a:xfrm>
            <a:off x="54546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9" name="Line 37">
            <a:extLst>
              <a:ext uri="{FF2B5EF4-FFF2-40B4-BE49-F238E27FC236}">
                <a16:creationId xmlns:a16="http://schemas.microsoft.com/office/drawing/2014/main" id="{E3DC83C4-BFFE-41A8-9275-816852014B0A}"/>
              </a:ext>
            </a:extLst>
          </p:cNvPr>
          <p:cNvSpPr>
            <a:spLocks noChangeShapeType="1"/>
          </p:cNvSpPr>
          <p:nvPr/>
        </p:nvSpPr>
        <p:spPr bwMode="auto">
          <a:xfrm>
            <a:off x="23304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10" name="Rectangle 38">
            <a:extLst>
              <a:ext uri="{FF2B5EF4-FFF2-40B4-BE49-F238E27FC236}">
                <a16:creationId xmlns:a16="http://schemas.microsoft.com/office/drawing/2014/main" id="{C1B0154C-5300-48C6-AA64-74863EDD6255}"/>
              </a:ext>
            </a:extLst>
          </p:cNvPr>
          <p:cNvSpPr>
            <a:spLocks noChangeArrowheads="1"/>
          </p:cNvSpPr>
          <p:nvPr/>
        </p:nvSpPr>
        <p:spPr bwMode="auto">
          <a:xfrm>
            <a:off x="752475" y="3733800"/>
            <a:ext cx="13096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/16)</a:t>
            </a:r>
            <a:r>
              <a:rPr lang="en-US" altLang="zh-CN" baseline="30000">
                <a:solidFill>
                  <a:srgbClr val="009999"/>
                </a:solidFill>
                <a:ea typeface="宋体" panose="02010600030101010101" pitchFamily="2" charset="-122"/>
              </a:rPr>
              <a:t>2</a:t>
            </a:r>
          </a:p>
        </p:txBody>
      </p:sp>
      <p:sp>
        <p:nvSpPr>
          <p:cNvPr id="79911" name="Rectangle 39">
            <a:extLst>
              <a:ext uri="{FF2B5EF4-FFF2-40B4-BE49-F238E27FC236}">
                <a16:creationId xmlns:a16="http://schemas.microsoft.com/office/drawing/2014/main" id="{A0270551-CE25-49B9-BAA7-2CD9503884B9}"/>
              </a:ext>
            </a:extLst>
          </p:cNvPr>
          <p:cNvSpPr>
            <a:spLocks noChangeArrowheads="1"/>
          </p:cNvSpPr>
          <p:nvPr/>
        </p:nvSpPr>
        <p:spPr bwMode="auto">
          <a:xfrm>
            <a:off x="2501900" y="3733800"/>
            <a:ext cx="11064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r>
              <a:rPr lang="en-US" altLang="zh-CN" baseline="30000">
                <a:solidFill>
                  <a:srgbClr val="009999"/>
                </a:solidFill>
                <a:ea typeface="宋体" panose="02010600030101010101" pitchFamily="2" charset="-122"/>
              </a:rPr>
              <a:t>2</a:t>
            </a:r>
          </a:p>
        </p:txBody>
      </p:sp>
      <p:sp>
        <p:nvSpPr>
          <p:cNvPr id="79912" name="Rectangle 40">
            <a:extLst>
              <a:ext uri="{FF2B5EF4-FFF2-40B4-BE49-F238E27FC236}">
                <a16:creationId xmlns:a16="http://schemas.microsoft.com/office/drawing/2014/main" id="{653348BF-B4D3-4ED1-BF4F-D64BCAF06EE2}"/>
              </a:ext>
            </a:extLst>
          </p:cNvPr>
          <p:cNvSpPr>
            <a:spLocks noChangeArrowheads="1"/>
          </p:cNvSpPr>
          <p:nvPr/>
        </p:nvSpPr>
        <p:spPr bwMode="auto">
          <a:xfrm>
            <a:off x="4052888" y="3732213"/>
            <a:ext cx="1106487"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r>
              <a:rPr lang="en-US" altLang="zh-CN" baseline="30000">
                <a:solidFill>
                  <a:srgbClr val="009999"/>
                </a:solidFill>
                <a:ea typeface="宋体" panose="02010600030101010101" pitchFamily="2" charset="-122"/>
              </a:rPr>
              <a:t>2</a:t>
            </a:r>
          </a:p>
        </p:txBody>
      </p:sp>
      <p:sp>
        <p:nvSpPr>
          <p:cNvPr id="79913" name="Rectangle 41">
            <a:extLst>
              <a:ext uri="{FF2B5EF4-FFF2-40B4-BE49-F238E27FC236}">
                <a16:creationId xmlns:a16="http://schemas.microsoft.com/office/drawing/2014/main" id="{3332A699-57ED-4255-A6B3-79682C75CA06}"/>
              </a:ext>
            </a:extLst>
          </p:cNvPr>
          <p:cNvSpPr>
            <a:spLocks noChangeArrowheads="1"/>
          </p:cNvSpPr>
          <p:nvPr/>
        </p:nvSpPr>
        <p:spPr bwMode="auto">
          <a:xfrm>
            <a:off x="5703888" y="3732213"/>
            <a:ext cx="1106487"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r>
              <a:rPr lang="en-US" altLang="zh-CN" baseline="30000">
                <a:solidFill>
                  <a:srgbClr val="009999"/>
                </a:solidFill>
                <a:ea typeface="宋体" panose="02010600030101010101" pitchFamily="2" charset="-122"/>
              </a:rPr>
              <a:t>2</a:t>
            </a:r>
          </a:p>
        </p:txBody>
      </p:sp>
      <p:sp>
        <p:nvSpPr>
          <p:cNvPr id="79914" name="Rectangle 42">
            <a:extLst>
              <a:ext uri="{FF2B5EF4-FFF2-40B4-BE49-F238E27FC236}">
                <a16:creationId xmlns:a16="http://schemas.microsoft.com/office/drawing/2014/main" id="{FC89D096-CE75-4663-802C-FFDF22A44274}"/>
              </a:ext>
            </a:extLst>
          </p:cNvPr>
          <p:cNvSpPr>
            <a:spLocks noChangeArrowheads="1"/>
          </p:cNvSpPr>
          <p:nvPr/>
        </p:nvSpPr>
        <p:spPr bwMode="auto">
          <a:xfrm>
            <a:off x="1692275" y="2911475"/>
            <a:ext cx="11064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r>
              <a:rPr lang="en-US" altLang="zh-CN" baseline="30000">
                <a:solidFill>
                  <a:srgbClr val="009999"/>
                </a:solidFill>
                <a:ea typeface="宋体" panose="02010600030101010101" pitchFamily="2" charset="-122"/>
              </a:rPr>
              <a:t>2</a:t>
            </a:r>
          </a:p>
        </p:txBody>
      </p:sp>
      <p:sp>
        <p:nvSpPr>
          <p:cNvPr id="79916" name="Rectangle 44">
            <a:extLst>
              <a:ext uri="{FF2B5EF4-FFF2-40B4-BE49-F238E27FC236}">
                <a16:creationId xmlns:a16="http://schemas.microsoft.com/office/drawing/2014/main" id="{36FF2114-97F2-4276-A993-F4C2E87F5947}"/>
              </a:ext>
            </a:extLst>
          </p:cNvPr>
          <p:cNvSpPr>
            <a:spLocks noChangeArrowheads="1"/>
          </p:cNvSpPr>
          <p:nvPr/>
        </p:nvSpPr>
        <p:spPr bwMode="auto">
          <a:xfrm>
            <a:off x="609600" y="5181600"/>
            <a:ext cx="95885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latin typeface="Symbol" panose="05050102010706020507" pitchFamily="18" charset="2"/>
                <a:ea typeface="宋体" panose="02010600030101010101" pitchFamily="2" charset="-122"/>
              </a:rPr>
              <a:t>Q</a:t>
            </a:r>
            <a:r>
              <a:rPr lang="en-US" altLang="zh-CN">
                <a:solidFill>
                  <a:srgbClr val="009999"/>
                </a:solidFill>
                <a:ea typeface="宋体" panose="02010600030101010101" pitchFamily="2" charset="-122"/>
              </a:rPr>
              <a:t>(1)</a:t>
            </a:r>
          </a:p>
        </p:txBody>
      </p:sp>
      <p:sp>
        <p:nvSpPr>
          <p:cNvPr id="79917" name="Text Box 45">
            <a:extLst>
              <a:ext uri="{FF2B5EF4-FFF2-40B4-BE49-F238E27FC236}">
                <a16:creationId xmlns:a16="http://schemas.microsoft.com/office/drawing/2014/main" id="{636A1E7F-06C9-4EA1-AFFD-EEF5262941F7}"/>
              </a:ext>
            </a:extLst>
          </p:cNvPr>
          <p:cNvSpPr txBox="1">
            <a:spLocks noChangeArrowheads="1"/>
          </p:cNvSpPr>
          <p:nvPr/>
        </p:nvSpPr>
        <p:spPr bwMode="auto">
          <a:xfrm rot="17366799">
            <a:off x="831057" y="4425156"/>
            <a:ext cx="590550"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79926" name="Line 54">
            <a:extLst>
              <a:ext uri="{FF2B5EF4-FFF2-40B4-BE49-F238E27FC236}">
                <a16:creationId xmlns:a16="http://schemas.microsoft.com/office/drawing/2014/main" id="{1D2BF76A-9F25-411F-A76F-AC2A9BB406D9}"/>
              </a:ext>
            </a:extLst>
          </p:cNvPr>
          <p:cNvSpPr>
            <a:spLocks noChangeShapeType="1"/>
          </p:cNvSpPr>
          <p:nvPr/>
        </p:nvSpPr>
        <p:spPr bwMode="auto">
          <a:xfrm>
            <a:off x="3810000" y="2438400"/>
            <a:ext cx="42672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79927" name="Object 55">
                <a:extLst>
                  <a:ext uri="{FF2B5EF4-FFF2-40B4-BE49-F238E27FC236}">
                    <a16:creationId xmlns:a16="http://schemas.microsoft.com/office/drawing/2014/main" id="{1C6D2DDE-28DE-464C-AD2A-831D6EAD01A3}"/>
                  </a:ext>
                </a:extLst>
              </p:cNvPr>
              <p:cNvSpPr txBox="1"/>
              <p:nvPr/>
            </p:nvSpPr>
            <p:spPr bwMode="auto">
              <a:xfrm>
                <a:off x="7772400" y="2781300"/>
                <a:ext cx="838200" cy="800100"/>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5</m:t>
                          </m:r>
                        </m:num>
                        <m:den>
                          <m:r>
                            <a:rPr lang="zh-CN" altLang="en-US" i="1">
                              <a:solidFill>
                                <a:srgbClr val="000000"/>
                              </a:solidFill>
                              <a:latin typeface="Cambria Math" panose="02040503050406030204" pitchFamily="18" charset="0"/>
                            </a:rPr>
                            <m:t>16</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79927" name="Object 55">
                <a:extLst>
                  <a:ext uri="{FF2B5EF4-FFF2-40B4-BE49-F238E27FC236}">
                    <a16:creationId xmlns:a16="http://schemas.microsoft.com/office/drawing/2014/main" id="{1C6D2DDE-28DE-464C-AD2A-831D6EAD01A3}"/>
                  </a:ext>
                </a:extLst>
              </p:cNvPr>
              <p:cNvSpPr txBox="1">
                <a:spLocks noRot="1" noChangeAspect="1" noMove="1" noResize="1" noEditPoints="1" noAdjustHandles="1" noChangeArrowheads="1" noChangeShapeType="1" noTextEdit="1"/>
              </p:cNvSpPr>
              <p:nvPr/>
            </p:nvSpPr>
            <p:spPr bwMode="auto">
              <a:xfrm>
                <a:off x="7772400" y="2781300"/>
                <a:ext cx="838200" cy="800100"/>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928" name="Object 56">
                <a:extLst>
                  <a:ext uri="{FF2B5EF4-FFF2-40B4-BE49-F238E27FC236}">
                    <a16:creationId xmlns:a16="http://schemas.microsoft.com/office/drawing/2014/main" id="{6EBBCC4F-80BD-49E6-9672-EAD62C8BCB12}"/>
                  </a:ext>
                </a:extLst>
              </p:cNvPr>
              <p:cNvSpPr txBox="1"/>
              <p:nvPr/>
            </p:nvSpPr>
            <p:spPr bwMode="auto">
              <a:xfrm>
                <a:off x="8204200" y="2216150"/>
                <a:ext cx="406400" cy="406400"/>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79928" name="Object 56">
                <a:extLst>
                  <a:ext uri="{FF2B5EF4-FFF2-40B4-BE49-F238E27FC236}">
                    <a16:creationId xmlns:a16="http://schemas.microsoft.com/office/drawing/2014/main" id="{6EBBCC4F-80BD-49E6-9672-EAD62C8BCB12}"/>
                  </a:ext>
                </a:extLst>
              </p:cNvPr>
              <p:cNvSpPr txBox="1">
                <a:spLocks noRot="1" noChangeAspect="1" noMove="1" noResize="1" noEditPoints="1" noAdjustHandles="1" noChangeArrowheads="1" noChangeShapeType="1" noTextEdit="1"/>
              </p:cNvSpPr>
              <p:nvPr/>
            </p:nvSpPr>
            <p:spPr bwMode="auto">
              <a:xfrm>
                <a:off x="8204200" y="2216150"/>
                <a:ext cx="406400" cy="406400"/>
              </a:xfrm>
              <a:prstGeom prst="rect">
                <a:avLst/>
              </a:prstGeom>
              <a:blipFill>
                <a:blip r:embed="rId3"/>
                <a:stretch>
                  <a:fillRect r="-1493"/>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933" name="Object 61">
                <a:extLst>
                  <a:ext uri="{FF2B5EF4-FFF2-40B4-BE49-F238E27FC236}">
                    <a16:creationId xmlns:a16="http://schemas.microsoft.com/office/drawing/2014/main" id="{5039DD80-1223-431C-A10E-A7113BAE0C01}"/>
                  </a:ext>
                </a:extLst>
              </p:cNvPr>
              <p:cNvSpPr txBox="1"/>
              <p:nvPr/>
            </p:nvSpPr>
            <p:spPr bwMode="auto">
              <a:xfrm>
                <a:off x="7518400" y="3619500"/>
                <a:ext cx="1092200" cy="800100"/>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25</m:t>
                          </m:r>
                        </m:num>
                        <m:den>
                          <m:r>
                            <a:rPr lang="zh-CN" altLang="en-US" i="1">
                              <a:solidFill>
                                <a:srgbClr val="000000"/>
                              </a:solidFill>
                              <a:latin typeface="Cambria Math" panose="02040503050406030204" pitchFamily="18" charset="0"/>
                            </a:rPr>
                            <m:t>256</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79933" name="Object 61">
                <a:extLst>
                  <a:ext uri="{FF2B5EF4-FFF2-40B4-BE49-F238E27FC236}">
                    <a16:creationId xmlns:a16="http://schemas.microsoft.com/office/drawing/2014/main" id="{5039DD80-1223-431C-A10E-A7113BAE0C01}"/>
                  </a:ext>
                </a:extLst>
              </p:cNvPr>
              <p:cNvSpPr txBox="1">
                <a:spLocks noRot="1" noChangeAspect="1" noMove="1" noResize="1" noEditPoints="1" noAdjustHandles="1" noChangeArrowheads="1" noChangeShapeType="1" noTextEdit="1"/>
              </p:cNvSpPr>
              <p:nvPr/>
            </p:nvSpPr>
            <p:spPr bwMode="auto">
              <a:xfrm>
                <a:off x="7518400" y="3619500"/>
                <a:ext cx="1092200" cy="800100"/>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79924" name="Rectangle 52">
            <a:extLst>
              <a:ext uri="{FF2B5EF4-FFF2-40B4-BE49-F238E27FC236}">
                <a16:creationId xmlns:a16="http://schemas.microsoft.com/office/drawing/2014/main" id="{0AD52906-7AB5-4330-B31E-9A5D277C9917}"/>
              </a:ext>
            </a:extLst>
          </p:cNvPr>
          <p:cNvSpPr>
            <a:spLocks noChangeArrowheads="1"/>
          </p:cNvSpPr>
          <p:nvPr/>
        </p:nvSpPr>
        <p:spPr bwMode="auto">
          <a:xfrm>
            <a:off x="3548063" y="2133600"/>
            <a:ext cx="52070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n</a:t>
            </a:r>
            <a:r>
              <a:rPr lang="en-US" altLang="zh-CN" baseline="30000">
                <a:solidFill>
                  <a:srgbClr val="009999"/>
                </a:solidFill>
                <a:ea typeface="宋体" panose="02010600030101010101" pitchFamily="2" charset="-122"/>
              </a:rPr>
              <a:t>2</a:t>
            </a:r>
          </a:p>
        </p:txBody>
      </p:sp>
      <p:sp>
        <p:nvSpPr>
          <p:cNvPr id="79935" name="Line 63">
            <a:extLst>
              <a:ext uri="{FF2B5EF4-FFF2-40B4-BE49-F238E27FC236}">
                <a16:creationId xmlns:a16="http://schemas.microsoft.com/office/drawing/2014/main" id="{3BC02439-F919-4BCD-A286-22FEB9BBE979}"/>
              </a:ext>
            </a:extLst>
          </p:cNvPr>
          <p:cNvSpPr>
            <a:spLocks noChangeShapeType="1"/>
          </p:cNvSpPr>
          <p:nvPr/>
        </p:nvSpPr>
        <p:spPr bwMode="auto">
          <a:xfrm>
            <a:off x="5943600" y="3200400"/>
            <a:ext cx="16764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15" name="Rectangle 43">
            <a:extLst>
              <a:ext uri="{FF2B5EF4-FFF2-40B4-BE49-F238E27FC236}">
                <a16:creationId xmlns:a16="http://schemas.microsoft.com/office/drawing/2014/main" id="{02E7E16B-F5F6-4DCA-9DA4-2B18151FD90D}"/>
              </a:ext>
            </a:extLst>
          </p:cNvPr>
          <p:cNvSpPr>
            <a:spLocks noChangeArrowheads="1"/>
          </p:cNvSpPr>
          <p:nvPr/>
        </p:nvSpPr>
        <p:spPr bwMode="auto">
          <a:xfrm>
            <a:off x="4913313" y="2895600"/>
            <a:ext cx="1106487"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baseline="30000">
                <a:solidFill>
                  <a:srgbClr val="009999"/>
                </a:solidFill>
                <a:ea typeface="宋体" panose="02010600030101010101" pitchFamily="2" charset="-122"/>
              </a:rPr>
              <a:t>2</a:t>
            </a:r>
          </a:p>
        </p:txBody>
      </p:sp>
      <p:sp>
        <p:nvSpPr>
          <p:cNvPr id="79936" name="Text Box 64">
            <a:extLst>
              <a:ext uri="{FF2B5EF4-FFF2-40B4-BE49-F238E27FC236}">
                <a16:creationId xmlns:a16="http://schemas.microsoft.com/office/drawing/2014/main" id="{06220C2F-E67D-4199-9F95-2C33D86A281A}"/>
              </a:ext>
            </a:extLst>
          </p:cNvPr>
          <p:cNvSpPr txBox="1">
            <a:spLocks noChangeArrowheads="1"/>
          </p:cNvSpPr>
          <p:nvPr/>
        </p:nvSpPr>
        <p:spPr bwMode="auto">
          <a:xfrm rot="-5400000">
            <a:off x="7843044" y="4444206"/>
            <a:ext cx="5905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1" name="Rectangle 6"/>
          <p:cNvSpPr>
            <a:spLocks noGrp="1" noChangeArrowheads="1"/>
          </p:cNvSpPr>
          <p:nvPr>
            <p:ph type="body" idx="1"/>
          </p:nvPr>
        </p:nvSpPr>
        <p:spPr>
          <a:xfrm>
            <a:off x="533400" y="1524000"/>
            <a:ext cx="8077200" cy="4114800"/>
          </a:xfrm>
        </p:spPr>
        <p:txBody>
          <a:bodyPr/>
          <a:lstStyle/>
          <a:p>
            <a:r>
              <a:rPr lang="zh-CN" altLang="en-US" sz="2600" b="1" dirty="0"/>
              <a:t>将一个问题分解为与原问题相似但规模更小的若干子问题，递归地解这些子问题，然后将这些子问题的解结合起来构成原问题的解。这种方法在每层递归上均包括三个步骤</a:t>
            </a:r>
            <a:endParaRPr lang="en-US" altLang="zh-CN" sz="2600" b="1" dirty="0"/>
          </a:p>
          <a:p>
            <a:endParaRPr lang="zh-CN" altLang="en-US" sz="2600" b="1" dirty="0"/>
          </a:p>
          <a:p>
            <a:pPr lvl="1"/>
            <a:r>
              <a:rPr lang="en-US" altLang="zh-CN" sz="2200" b="1" dirty="0"/>
              <a:t>Divide</a:t>
            </a:r>
            <a:r>
              <a:rPr lang="zh-CN" altLang="en-US" sz="2200" b="1" dirty="0"/>
              <a:t>（分解）：将问题划分为若干个子问题</a:t>
            </a:r>
          </a:p>
          <a:p>
            <a:pPr lvl="1"/>
            <a:r>
              <a:rPr lang="en-US" altLang="zh-CN" sz="2200" b="1" dirty="0"/>
              <a:t>Conquer</a:t>
            </a:r>
            <a:r>
              <a:rPr lang="zh-CN" altLang="en-US" sz="2200" b="1" dirty="0"/>
              <a:t>（求解）：递归地解这些子问题；若子问题</a:t>
            </a:r>
            <a:r>
              <a:rPr lang="en-US" altLang="zh-CN" sz="2200" b="1" dirty="0"/>
              <a:t>Size</a:t>
            </a:r>
            <a:r>
              <a:rPr lang="zh-CN" altLang="en-US" sz="2200" b="1" dirty="0"/>
              <a:t>足够小，则直接解决之</a:t>
            </a:r>
          </a:p>
          <a:p>
            <a:pPr lvl="1"/>
            <a:r>
              <a:rPr lang="en-US" altLang="zh-CN" sz="2200" b="1" dirty="0"/>
              <a:t>Combine</a:t>
            </a:r>
            <a:r>
              <a:rPr lang="zh-CN" altLang="en-US" sz="2200" b="1" dirty="0"/>
              <a:t>（组合）：将子问题的解结合成原问题的解</a:t>
            </a:r>
          </a:p>
        </p:txBody>
      </p:sp>
      <p:sp>
        <p:nvSpPr>
          <p:cNvPr id="5" name="Rectangle 2"/>
          <p:cNvSpPr>
            <a:spLocks noGrp="1" noChangeArrowheads="1"/>
          </p:cNvSpPr>
          <p:nvPr>
            <p:ph type="title" idx="4294967295"/>
          </p:nvPr>
        </p:nvSpPr>
        <p:spPr>
          <a:xfrm>
            <a:off x="685800" y="381000"/>
            <a:ext cx="7772400" cy="838200"/>
          </a:xfrm>
        </p:spPr>
        <p:txBody>
          <a:bodyPr/>
          <a:lstStyle/>
          <a:p>
            <a:r>
              <a:rPr lang="zh-CN" altLang="en-US" sz="3600" b="1" dirty="0">
                <a:solidFill>
                  <a:srgbClr val="0000CC"/>
                </a:solidFill>
              </a:rPr>
              <a:t>分治策略</a:t>
            </a:r>
            <a:endParaRPr lang="en-US" sz="3600" b="1" dirty="0">
              <a:solidFill>
                <a:srgbClr val="0000CC"/>
              </a:solidFill>
            </a:endParaRPr>
          </a:p>
        </p:txBody>
      </p:sp>
    </p:spTree>
    <p:extLst>
      <p:ext uri="{BB962C8B-B14F-4D97-AF65-F5344CB8AC3E}">
        <p14:creationId xmlns:p14="http://schemas.microsoft.com/office/powerpoint/2010/main" val="1336336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2">
            <a:extLst>
              <a:ext uri="{FF2B5EF4-FFF2-40B4-BE49-F238E27FC236}">
                <a16:creationId xmlns:a16="http://schemas.microsoft.com/office/drawing/2014/main" id="{7E2E29ED-6DAE-4C07-BD13-48F17E585251}"/>
              </a:ext>
            </a:extLst>
          </p:cNvPr>
          <p:cNvSpPr>
            <a:spLocks noGrp="1"/>
          </p:cNvSpPr>
          <p:nvPr>
            <p:ph type="sldNum" sz="quarter" idx="10"/>
          </p:nvPr>
        </p:nvSpPr>
        <p:spPr/>
        <p:txBody>
          <a:bodyPr/>
          <a:lstStyle/>
          <a:p>
            <a:r>
              <a:rPr lang="en-US" altLang="zh-CN"/>
              <a:t>L2.</a:t>
            </a:r>
            <a:fld id="{9ECFF644-989F-4EDF-ABE5-B182775465C5}" type="slidenum">
              <a:rPr lang="en-US" altLang="zh-CN"/>
              <a:pPr/>
              <a:t>30</a:t>
            </a:fld>
            <a:endParaRPr lang="en-US" altLang="zh-CN"/>
          </a:p>
        </p:txBody>
      </p:sp>
      <p:sp>
        <p:nvSpPr>
          <p:cNvPr id="82946" name="Line 2">
            <a:extLst>
              <a:ext uri="{FF2B5EF4-FFF2-40B4-BE49-F238E27FC236}">
                <a16:creationId xmlns:a16="http://schemas.microsoft.com/office/drawing/2014/main" id="{9D6D3486-8859-4C40-A29B-B6DBDCA79A16}"/>
              </a:ext>
            </a:extLst>
          </p:cNvPr>
          <p:cNvSpPr>
            <a:spLocks noChangeShapeType="1"/>
          </p:cNvSpPr>
          <p:nvPr/>
        </p:nvSpPr>
        <p:spPr bwMode="auto">
          <a:xfrm flipH="1">
            <a:off x="2286000" y="2514600"/>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47" name="Line 3">
            <a:extLst>
              <a:ext uri="{FF2B5EF4-FFF2-40B4-BE49-F238E27FC236}">
                <a16:creationId xmlns:a16="http://schemas.microsoft.com/office/drawing/2014/main" id="{A71D7B29-E8E7-4E89-8319-063A794D3F2B}"/>
              </a:ext>
            </a:extLst>
          </p:cNvPr>
          <p:cNvSpPr>
            <a:spLocks noChangeShapeType="1"/>
          </p:cNvSpPr>
          <p:nvPr/>
        </p:nvSpPr>
        <p:spPr bwMode="auto">
          <a:xfrm>
            <a:off x="3810000" y="2514600"/>
            <a:ext cx="16764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49" name="Line 5">
            <a:extLst>
              <a:ext uri="{FF2B5EF4-FFF2-40B4-BE49-F238E27FC236}">
                <a16:creationId xmlns:a16="http://schemas.microsoft.com/office/drawing/2014/main" id="{A32683F7-9A46-4D53-9AC6-B267AD027299}"/>
              </a:ext>
            </a:extLst>
          </p:cNvPr>
          <p:cNvSpPr>
            <a:spLocks noChangeShapeType="1"/>
          </p:cNvSpPr>
          <p:nvPr/>
        </p:nvSpPr>
        <p:spPr bwMode="auto">
          <a:xfrm>
            <a:off x="6781800" y="4038600"/>
            <a:ext cx="6096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0" name="Line 6">
            <a:extLst>
              <a:ext uri="{FF2B5EF4-FFF2-40B4-BE49-F238E27FC236}">
                <a16:creationId xmlns:a16="http://schemas.microsoft.com/office/drawing/2014/main" id="{769EDFD6-9A84-4A09-80DF-0D8C687F536E}"/>
              </a:ext>
            </a:extLst>
          </p:cNvPr>
          <p:cNvSpPr>
            <a:spLocks noChangeShapeType="1"/>
          </p:cNvSpPr>
          <p:nvPr/>
        </p:nvSpPr>
        <p:spPr bwMode="auto">
          <a:xfrm>
            <a:off x="5029200" y="2438400"/>
            <a:ext cx="29718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1" name="Text Box 7">
            <a:extLst>
              <a:ext uri="{FF2B5EF4-FFF2-40B4-BE49-F238E27FC236}">
                <a16:creationId xmlns:a16="http://schemas.microsoft.com/office/drawing/2014/main" id="{360B98A0-6D10-49B6-B1F9-E2141FF4698A}"/>
              </a:ext>
            </a:extLst>
          </p:cNvPr>
          <p:cNvSpPr txBox="1">
            <a:spLocks noChangeArrowheads="1"/>
          </p:cNvSpPr>
          <p:nvPr/>
        </p:nvSpPr>
        <p:spPr bwMode="auto">
          <a:xfrm>
            <a:off x="360363" y="1543050"/>
            <a:ext cx="57292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Solve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 + </a:t>
            </a:r>
            <a:r>
              <a:rPr lang="en-US" altLang="zh-CN" i="1">
                <a:solidFill>
                  <a:srgbClr val="009999"/>
                </a:solidFill>
                <a:ea typeface="宋体" panose="02010600030101010101" pitchFamily="2" charset="-122"/>
              </a:rPr>
              <a:t>T</a:t>
            </a: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i="1">
                <a:solidFill>
                  <a:srgbClr val="009999"/>
                </a:solidFill>
                <a:ea typeface="宋体" panose="02010600030101010101" pitchFamily="2" charset="-122"/>
              </a:rPr>
              <a:t> + n</a:t>
            </a:r>
            <a:r>
              <a:rPr lang="en-US" altLang="zh-CN" baseline="30000">
                <a:solidFill>
                  <a:srgbClr val="009999"/>
                </a:solidFill>
                <a:ea typeface="宋体" panose="02010600030101010101" pitchFamily="2" charset="-122"/>
              </a:rPr>
              <a:t>2</a:t>
            </a:r>
            <a:r>
              <a:rPr lang="en-US" altLang="zh-CN">
                <a:ea typeface="宋体" panose="02010600030101010101" pitchFamily="2" charset="-122"/>
              </a:rPr>
              <a:t>:</a:t>
            </a:r>
          </a:p>
        </p:txBody>
      </p:sp>
      <p:sp>
        <p:nvSpPr>
          <p:cNvPr id="82952" name="Line 8">
            <a:extLst>
              <a:ext uri="{FF2B5EF4-FFF2-40B4-BE49-F238E27FC236}">
                <a16:creationId xmlns:a16="http://schemas.microsoft.com/office/drawing/2014/main" id="{BA486087-54C1-485E-B62D-AA6D33457CB2}"/>
              </a:ext>
            </a:extLst>
          </p:cNvPr>
          <p:cNvSpPr>
            <a:spLocks noChangeShapeType="1"/>
          </p:cNvSpPr>
          <p:nvPr/>
        </p:nvSpPr>
        <p:spPr bwMode="auto">
          <a:xfrm flipH="1">
            <a:off x="958850" y="4038600"/>
            <a:ext cx="53340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3" name="Line 9">
            <a:extLst>
              <a:ext uri="{FF2B5EF4-FFF2-40B4-BE49-F238E27FC236}">
                <a16:creationId xmlns:a16="http://schemas.microsoft.com/office/drawing/2014/main" id="{088BDAC9-F6FB-4DC1-B00E-72DF24955661}"/>
              </a:ext>
            </a:extLst>
          </p:cNvPr>
          <p:cNvSpPr>
            <a:spLocks noChangeShapeType="1"/>
          </p:cNvSpPr>
          <p:nvPr/>
        </p:nvSpPr>
        <p:spPr bwMode="auto">
          <a:xfrm flipH="1">
            <a:off x="14922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4" name="Line 10">
            <a:extLst>
              <a:ext uri="{FF2B5EF4-FFF2-40B4-BE49-F238E27FC236}">
                <a16:creationId xmlns:a16="http://schemas.microsoft.com/office/drawing/2014/main" id="{13911502-06F6-472F-BB2B-ABF6F3D932BA}"/>
              </a:ext>
            </a:extLst>
          </p:cNvPr>
          <p:cNvSpPr>
            <a:spLocks noChangeShapeType="1"/>
          </p:cNvSpPr>
          <p:nvPr/>
        </p:nvSpPr>
        <p:spPr bwMode="auto">
          <a:xfrm flipH="1">
            <a:off x="4616450" y="3200400"/>
            <a:ext cx="8382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5" name="Line 11">
            <a:extLst>
              <a:ext uri="{FF2B5EF4-FFF2-40B4-BE49-F238E27FC236}">
                <a16:creationId xmlns:a16="http://schemas.microsoft.com/office/drawing/2014/main" id="{2C6A47C8-4660-42E3-9598-4531AEF1BFDE}"/>
              </a:ext>
            </a:extLst>
          </p:cNvPr>
          <p:cNvSpPr>
            <a:spLocks noChangeShapeType="1"/>
          </p:cNvSpPr>
          <p:nvPr/>
        </p:nvSpPr>
        <p:spPr bwMode="auto">
          <a:xfrm>
            <a:off x="54546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6" name="Line 12">
            <a:extLst>
              <a:ext uri="{FF2B5EF4-FFF2-40B4-BE49-F238E27FC236}">
                <a16:creationId xmlns:a16="http://schemas.microsoft.com/office/drawing/2014/main" id="{BA8AE6DE-51FB-4156-8FB3-0A4A4D1387F5}"/>
              </a:ext>
            </a:extLst>
          </p:cNvPr>
          <p:cNvSpPr>
            <a:spLocks noChangeShapeType="1"/>
          </p:cNvSpPr>
          <p:nvPr/>
        </p:nvSpPr>
        <p:spPr bwMode="auto">
          <a:xfrm>
            <a:off x="2330450" y="3200400"/>
            <a:ext cx="914400" cy="838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7" name="Rectangle 13">
            <a:extLst>
              <a:ext uri="{FF2B5EF4-FFF2-40B4-BE49-F238E27FC236}">
                <a16:creationId xmlns:a16="http://schemas.microsoft.com/office/drawing/2014/main" id="{80605902-AC58-4557-A978-55551931808D}"/>
              </a:ext>
            </a:extLst>
          </p:cNvPr>
          <p:cNvSpPr>
            <a:spLocks noChangeArrowheads="1"/>
          </p:cNvSpPr>
          <p:nvPr/>
        </p:nvSpPr>
        <p:spPr bwMode="auto">
          <a:xfrm>
            <a:off x="752475" y="3733800"/>
            <a:ext cx="13096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/16)</a:t>
            </a:r>
            <a:r>
              <a:rPr lang="en-US" altLang="zh-CN" baseline="30000">
                <a:solidFill>
                  <a:srgbClr val="009999"/>
                </a:solidFill>
                <a:ea typeface="宋体" panose="02010600030101010101" pitchFamily="2" charset="-122"/>
              </a:rPr>
              <a:t>2</a:t>
            </a:r>
          </a:p>
        </p:txBody>
      </p:sp>
      <p:sp>
        <p:nvSpPr>
          <p:cNvPr id="82958" name="Rectangle 14">
            <a:extLst>
              <a:ext uri="{FF2B5EF4-FFF2-40B4-BE49-F238E27FC236}">
                <a16:creationId xmlns:a16="http://schemas.microsoft.com/office/drawing/2014/main" id="{7AFB0D0D-6675-43C5-8298-5FDD6B276570}"/>
              </a:ext>
            </a:extLst>
          </p:cNvPr>
          <p:cNvSpPr>
            <a:spLocks noChangeArrowheads="1"/>
          </p:cNvSpPr>
          <p:nvPr/>
        </p:nvSpPr>
        <p:spPr bwMode="auto">
          <a:xfrm>
            <a:off x="2501900" y="3733800"/>
            <a:ext cx="11064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r>
              <a:rPr lang="en-US" altLang="zh-CN" baseline="30000">
                <a:solidFill>
                  <a:srgbClr val="009999"/>
                </a:solidFill>
                <a:ea typeface="宋体" panose="02010600030101010101" pitchFamily="2" charset="-122"/>
              </a:rPr>
              <a:t>2</a:t>
            </a:r>
          </a:p>
        </p:txBody>
      </p:sp>
      <p:sp>
        <p:nvSpPr>
          <p:cNvPr id="82959" name="Rectangle 15">
            <a:extLst>
              <a:ext uri="{FF2B5EF4-FFF2-40B4-BE49-F238E27FC236}">
                <a16:creationId xmlns:a16="http://schemas.microsoft.com/office/drawing/2014/main" id="{23ECC29B-5731-4A7A-AABF-8CABE0C37103}"/>
              </a:ext>
            </a:extLst>
          </p:cNvPr>
          <p:cNvSpPr>
            <a:spLocks noChangeArrowheads="1"/>
          </p:cNvSpPr>
          <p:nvPr/>
        </p:nvSpPr>
        <p:spPr bwMode="auto">
          <a:xfrm>
            <a:off x="4052888" y="3732213"/>
            <a:ext cx="1106487"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/8)</a:t>
            </a:r>
            <a:r>
              <a:rPr lang="en-US" altLang="zh-CN" baseline="30000">
                <a:solidFill>
                  <a:srgbClr val="009999"/>
                </a:solidFill>
                <a:ea typeface="宋体" panose="02010600030101010101" pitchFamily="2" charset="-122"/>
              </a:rPr>
              <a:t>2</a:t>
            </a:r>
          </a:p>
        </p:txBody>
      </p:sp>
      <p:sp>
        <p:nvSpPr>
          <p:cNvPr id="82960" name="Rectangle 16">
            <a:extLst>
              <a:ext uri="{FF2B5EF4-FFF2-40B4-BE49-F238E27FC236}">
                <a16:creationId xmlns:a16="http://schemas.microsoft.com/office/drawing/2014/main" id="{ED15081C-8B67-40E9-990A-5ADB7F804B0E}"/>
              </a:ext>
            </a:extLst>
          </p:cNvPr>
          <p:cNvSpPr>
            <a:spLocks noChangeArrowheads="1"/>
          </p:cNvSpPr>
          <p:nvPr/>
        </p:nvSpPr>
        <p:spPr bwMode="auto">
          <a:xfrm>
            <a:off x="5703888" y="3732213"/>
            <a:ext cx="1106487"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r>
              <a:rPr lang="en-US" altLang="zh-CN" baseline="30000">
                <a:solidFill>
                  <a:srgbClr val="009999"/>
                </a:solidFill>
                <a:ea typeface="宋体" panose="02010600030101010101" pitchFamily="2" charset="-122"/>
              </a:rPr>
              <a:t>2</a:t>
            </a:r>
          </a:p>
        </p:txBody>
      </p:sp>
      <p:sp>
        <p:nvSpPr>
          <p:cNvPr id="82961" name="Rectangle 17">
            <a:extLst>
              <a:ext uri="{FF2B5EF4-FFF2-40B4-BE49-F238E27FC236}">
                <a16:creationId xmlns:a16="http://schemas.microsoft.com/office/drawing/2014/main" id="{2A056557-B530-478D-AD39-D3175DD25114}"/>
              </a:ext>
            </a:extLst>
          </p:cNvPr>
          <p:cNvSpPr>
            <a:spLocks noChangeArrowheads="1"/>
          </p:cNvSpPr>
          <p:nvPr/>
        </p:nvSpPr>
        <p:spPr bwMode="auto">
          <a:xfrm>
            <a:off x="1692275" y="2911475"/>
            <a:ext cx="1106488"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/4)</a:t>
            </a:r>
            <a:r>
              <a:rPr lang="en-US" altLang="zh-CN" baseline="30000">
                <a:solidFill>
                  <a:srgbClr val="009999"/>
                </a:solidFill>
                <a:ea typeface="宋体" panose="02010600030101010101" pitchFamily="2" charset="-122"/>
              </a:rPr>
              <a:t>2</a:t>
            </a:r>
          </a:p>
        </p:txBody>
      </p:sp>
      <p:sp>
        <p:nvSpPr>
          <p:cNvPr id="82963" name="Rectangle 19">
            <a:extLst>
              <a:ext uri="{FF2B5EF4-FFF2-40B4-BE49-F238E27FC236}">
                <a16:creationId xmlns:a16="http://schemas.microsoft.com/office/drawing/2014/main" id="{CE08375B-FFDF-4A3A-A9C6-D4DA481A2ED7}"/>
              </a:ext>
            </a:extLst>
          </p:cNvPr>
          <p:cNvSpPr>
            <a:spLocks noChangeArrowheads="1"/>
          </p:cNvSpPr>
          <p:nvPr/>
        </p:nvSpPr>
        <p:spPr bwMode="auto">
          <a:xfrm>
            <a:off x="609600" y="5181600"/>
            <a:ext cx="95885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latin typeface="Symbol" panose="05050102010706020507" pitchFamily="18" charset="2"/>
                <a:ea typeface="宋体" panose="02010600030101010101" pitchFamily="2" charset="-122"/>
              </a:rPr>
              <a:t>Q</a:t>
            </a:r>
            <a:r>
              <a:rPr lang="en-US" altLang="zh-CN">
                <a:solidFill>
                  <a:srgbClr val="009999"/>
                </a:solidFill>
                <a:ea typeface="宋体" panose="02010600030101010101" pitchFamily="2" charset="-122"/>
              </a:rPr>
              <a:t>(1)</a:t>
            </a:r>
          </a:p>
        </p:txBody>
      </p:sp>
      <p:sp>
        <p:nvSpPr>
          <p:cNvPr id="82964" name="Text Box 20">
            <a:extLst>
              <a:ext uri="{FF2B5EF4-FFF2-40B4-BE49-F238E27FC236}">
                <a16:creationId xmlns:a16="http://schemas.microsoft.com/office/drawing/2014/main" id="{B3366A32-65DC-4882-AEB3-ADABAA32B387}"/>
              </a:ext>
            </a:extLst>
          </p:cNvPr>
          <p:cNvSpPr txBox="1">
            <a:spLocks noChangeArrowheads="1"/>
          </p:cNvSpPr>
          <p:nvPr/>
        </p:nvSpPr>
        <p:spPr bwMode="auto">
          <a:xfrm rot="17366799">
            <a:off x="831057" y="4425156"/>
            <a:ext cx="590550" cy="579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82966" name="Line 22">
            <a:extLst>
              <a:ext uri="{FF2B5EF4-FFF2-40B4-BE49-F238E27FC236}">
                <a16:creationId xmlns:a16="http://schemas.microsoft.com/office/drawing/2014/main" id="{BC9E1743-A51A-4C56-A142-56B654AAE190}"/>
              </a:ext>
            </a:extLst>
          </p:cNvPr>
          <p:cNvSpPr>
            <a:spLocks noChangeShapeType="1"/>
          </p:cNvSpPr>
          <p:nvPr/>
        </p:nvSpPr>
        <p:spPr bwMode="auto">
          <a:xfrm>
            <a:off x="5943600" y="3200400"/>
            <a:ext cx="16764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67" name="Line 23">
            <a:extLst>
              <a:ext uri="{FF2B5EF4-FFF2-40B4-BE49-F238E27FC236}">
                <a16:creationId xmlns:a16="http://schemas.microsoft.com/office/drawing/2014/main" id="{E217202D-5821-4B5B-88F6-62669523ABCE}"/>
              </a:ext>
            </a:extLst>
          </p:cNvPr>
          <p:cNvSpPr>
            <a:spLocks noChangeShapeType="1"/>
          </p:cNvSpPr>
          <p:nvPr/>
        </p:nvSpPr>
        <p:spPr bwMode="auto">
          <a:xfrm>
            <a:off x="3810000" y="2438400"/>
            <a:ext cx="42672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82968" name="Object 24">
                <a:extLst>
                  <a:ext uri="{FF2B5EF4-FFF2-40B4-BE49-F238E27FC236}">
                    <a16:creationId xmlns:a16="http://schemas.microsoft.com/office/drawing/2014/main" id="{B5E828E8-86A1-4BE3-8329-690B741C15B6}"/>
                  </a:ext>
                </a:extLst>
              </p:cNvPr>
              <p:cNvSpPr txBox="1"/>
              <p:nvPr/>
            </p:nvSpPr>
            <p:spPr bwMode="auto">
              <a:xfrm>
                <a:off x="7772400" y="2781300"/>
                <a:ext cx="838200" cy="800100"/>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5</m:t>
                          </m:r>
                        </m:num>
                        <m:den>
                          <m:r>
                            <a:rPr lang="zh-CN" altLang="en-US" i="1">
                              <a:solidFill>
                                <a:srgbClr val="000000"/>
                              </a:solidFill>
                              <a:latin typeface="Cambria Math" panose="02040503050406030204" pitchFamily="18" charset="0"/>
                            </a:rPr>
                            <m:t>16</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82968" name="Object 24">
                <a:extLst>
                  <a:ext uri="{FF2B5EF4-FFF2-40B4-BE49-F238E27FC236}">
                    <a16:creationId xmlns:a16="http://schemas.microsoft.com/office/drawing/2014/main" id="{B5E828E8-86A1-4BE3-8329-690B741C15B6}"/>
                  </a:ext>
                </a:extLst>
              </p:cNvPr>
              <p:cNvSpPr txBox="1">
                <a:spLocks noRot="1" noChangeAspect="1" noMove="1" noResize="1" noEditPoints="1" noAdjustHandles="1" noChangeArrowheads="1" noChangeShapeType="1" noTextEdit="1"/>
              </p:cNvSpPr>
              <p:nvPr/>
            </p:nvSpPr>
            <p:spPr bwMode="auto">
              <a:xfrm>
                <a:off x="7772400" y="2781300"/>
                <a:ext cx="838200" cy="800100"/>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69" name="Object 25">
                <a:extLst>
                  <a:ext uri="{FF2B5EF4-FFF2-40B4-BE49-F238E27FC236}">
                    <a16:creationId xmlns:a16="http://schemas.microsoft.com/office/drawing/2014/main" id="{853D2E35-4CC8-481D-B78C-DB5CA661BBFA}"/>
                  </a:ext>
                </a:extLst>
              </p:cNvPr>
              <p:cNvSpPr txBox="1"/>
              <p:nvPr/>
            </p:nvSpPr>
            <p:spPr bwMode="auto">
              <a:xfrm>
                <a:off x="8204200" y="2216150"/>
                <a:ext cx="406400" cy="406400"/>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82969" name="Object 25">
                <a:extLst>
                  <a:ext uri="{FF2B5EF4-FFF2-40B4-BE49-F238E27FC236}">
                    <a16:creationId xmlns:a16="http://schemas.microsoft.com/office/drawing/2014/main" id="{853D2E35-4CC8-481D-B78C-DB5CA661BBFA}"/>
                  </a:ext>
                </a:extLst>
              </p:cNvPr>
              <p:cNvSpPr txBox="1">
                <a:spLocks noRot="1" noChangeAspect="1" noMove="1" noResize="1" noEditPoints="1" noAdjustHandles="1" noChangeArrowheads="1" noChangeShapeType="1" noTextEdit="1"/>
              </p:cNvSpPr>
              <p:nvPr/>
            </p:nvSpPr>
            <p:spPr bwMode="auto">
              <a:xfrm>
                <a:off x="8204200" y="2216150"/>
                <a:ext cx="406400" cy="406400"/>
              </a:xfrm>
              <a:prstGeom prst="rect">
                <a:avLst/>
              </a:prstGeom>
              <a:blipFill>
                <a:blip r:embed="rId3"/>
                <a:stretch>
                  <a:fillRect r="-1493"/>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70" name="Object 26">
                <a:extLst>
                  <a:ext uri="{FF2B5EF4-FFF2-40B4-BE49-F238E27FC236}">
                    <a16:creationId xmlns:a16="http://schemas.microsoft.com/office/drawing/2014/main" id="{9D750D4D-985B-4EEA-AF0F-22C38790995E}"/>
                  </a:ext>
                </a:extLst>
              </p:cNvPr>
              <p:cNvSpPr txBox="1"/>
              <p:nvPr/>
            </p:nvSpPr>
            <p:spPr bwMode="auto">
              <a:xfrm>
                <a:off x="7518400" y="3619500"/>
                <a:ext cx="1092200" cy="800100"/>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25</m:t>
                          </m:r>
                        </m:num>
                        <m:den>
                          <m:r>
                            <a:rPr lang="zh-CN" altLang="en-US" i="1">
                              <a:solidFill>
                                <a:srgbClr val="000000"/>
                              </a:solidFill>
                              <a:latin typeface="Cambria Math" panose="02040503050406030204" pitchFamily="18" charset="0"/>
                            </a:rPr>
                            <m:t>256</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82970" name="Object 26">
                <a:extLst>
                  <a:ext uri="{FF2B5EF4-FFF2-40B4-BE49-F238E27FC236}">
                    <a16:creationId xmlns:a16="http://schemas.microsoft.com/office/drawing/2014/main" id="{9D750D4D-985B-4EEA-AF0F-22C38790995E}"/>
                  </a:ext>
                </a:extLst>
              </p:cNvPr>
              <p:cNvSpPr txBox="1">
                <a:spLocks noRot="1" noChangeAspect="1" noMove="1" noResize="1" noEditPoints="1" noAdjustHandles="1" noChangeArrowheads="1" noChangeShapeType="1" noTextEdit="1"/>
              </p:cNvSpPr>
              <p:nvPr/>
            </p:nvSpPr>
            <p:spPr bwMode="auto">
              <a:xfrm>
                <a:off x="7518400" y="3619500"/>
                <a:ext cx="1092200" cy="800100"/>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82971" name="Line 27">
            <a:extLst>
              <a:ext uri="{FF2B5EF4-FFF2-40B4-BE49-F238E27FC236}">
                <a16:creationId xmlns:a16="http://schemas.microsoft.com/office/drawing/2014/main" id="{5DFAA14F-3A86-47CB-AAF5-DCCC7CB28651}"/>
              </a:ext>
            </a:extLst>
          </p:cNvPr>
          <p:cNvSpPr>
            <a:spLocks noChangeShapeType="1"/>
          </p:cNvSpPr>
          <p:nvPr/>
        </p:nvSpPr>
        <p:spPr bwMode="auto">
          <a:xfrm>
            <a:off x="4419600" y="5181600"/>
            <a:ext cx="45720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82972" name="Object 28">
                <a:extLst>
                  <a:ext uri="{FF2B5EF4-FFF2-40B4-BE49-F238E27FC236}">
                    <a16:creationId xmlns:a16="http://schemas.microsoft.com/office/drawing/2014/main" id="{0BD13376-A120-474E-9B57-DF2EE09B3AD3}"/>
                  </a:ext>
                </a:extLst>
              </p:cNvPr>
              <p:cNvSpPr txBox="1"/>
              <p:nvPr/>
            </p:nvSpPr>
            <p:spPr bwMode="auto">
              <a:xfrm>
                <a:off x="4502150" y="5270500"/>
                <a:ext cx="4432300" cy="723900"/>
              </a:xfrm>
              <a:prstGeom prst="rect">
                <a:avLst/>
              </a:prstGeom>
              <a:solidFill>
                <a:schemeClr val="bg1"/>
              </a:solid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5</m:t>
                              </m:r>
                            </m:num>
                            <m:den>
                              <m:r>
                                <a:rPr lang="zh-CN" altLang="en-US" i="1">
                                  <a:solidFill>
                                    <a:srgbClr val="000000"/>
                                  </a:solidFill>
                                  <a:latin typeface="Cambria Math" panose="02040503050406030204" pitchFamily="18" charset="0"/>
                                </a:rPr>
                                <m:t>16</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5</m:t>
                                      </m:r>
                                    </m:num>
                                    <m:den>
                                      <m:r>
                                        <a:rPr lang="zh-CN" altLang="en-US" i="1">
                                          <a:solidFill>
                                            <a:srgbClr val="000000"/>
                                          </a:solidFill>
                                          <a:latin typeface="Cambria Math" panose="02040503050406030204" pitchFamily="18" charset="0"/>
                                        </a:rPr>
                                        <m:t>16</m:t>
                                      </m:r>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5</m:t>
                                      </m:r>
                                    </m:num>
                                    <m:den>
                                      <m:r>
                                        <a:rPr lang="zh-CN" altLang="en-US" i="1">
                                          <a:solidFill>
                                            <a:srgbClr val="000000"/>
                                          </a:solidFill>
                                          <a:latin typeface="Cambria Math" panose="02040503050406030204" pitchFamily="18" charset="0"/>
                                        </a:rPr>
                                        <m:t>16</m:t>
                                      </m:r>
                                    </m:den>
                                  </m:f>
                                </m:e>
                              </m:d>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e>
                      </m:d>
                      <m:r>
                        <a:rPr lang="zh-CN" altLang="en-US" i="0">
                          <a:solidFill>
                            <a:srgbClr val="000000"/>
                          </a:solidFill>
                          <a:latin typeface="Cambria Math" panose="02040503050406030204" pitchFamily="18" charset="0"/>
                        </a:rPr>
                        <m:t> </m:t>
                      </m:r>
                    </m:oMath>
                  </m:oMathPara>
                </a14:m>
                <a:endParaRPr lang="zh-CN" altLang="en-US"/>
              </a:p>
            </p:txBody>
          </p:sp>
        </mc:Choice>
        <mc:Fallback xmlns="">
          <p:sp>
            <p:nvSpPr>
              <p:cNvPr id="82972" name="Object 28">
                <a:extLst>
                  <a:ext uri="{FF2B5EF4-FFF2-40B4-BE49-F238E27FC236}">
                    <a16:creationId xmlns:a16="http://schemas.microsoft.com/office/drawing/2014/main" id="{0BD13376-A120-474E-9B57-DF2EE09B3AD3}"/>
                  </a:ext>
                </a:extLst>
              </p:cNvPr>
              <p:cNvSpPr txBox="1">
                <a:spLocks noRot="1" noChangeAspect="1" noMove="1" noResize="1" noEditPoints="1" noAdjustHandles="1" noChangeArrowheads="1" noChangeShapeType="1" noTextEdit="1"/>
              </p:cNvSpPr>
              <p:nvPr/>
            </p:nvSpPr>
            <p:spPr bwMode="auto">
              <a:xfrm>
                <a:off x="4502150" y="5270500"/>
                <a:ext cx="4432300" cy="723900"/>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82973" name="Text Box 29">
            <a:extLst>
              <a:ext uri="{FF2B5EF4-FFF2-40B4-BE49-F238E27FC236}">
                <a16:creationId xmlns:a16="http://schemas.microsoft.com/office/drawing/2014/main" id="{3CB6D7A3-1DD1-4502-B6B6-B08586308949}"/>
              </a:ext>
            </a:extLst>
          </p:cNvPr>
          <p:cNvSpPr txBox="1">
            <a:spLocks noChangeArrowheads="1"/>
          </p:cNvSpPr>
          <p:nvPr/>
        </p:nvSpPr>
        <p:spPr bwMode="auto">
          <a:xfrm rot="-5400000">
            <a:off x="7843044" y="4444206"/>
            <a:ext cx="5905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p>
        </p:txBody>
      </p:sp>
      <p:sp>
        <p:nvSpPr>
          <p:cNvPr id="82974" name="Text Box 30">
            <a:extLst>
              <a:ext uri="{FF2B5EF4-FFF2-40B4-BE49-F238E27FC236}">
                <a16:creationId xmlns:a16="http://schemas.microsoft.com/office/drawing/2014/main" id="{00BFEF15-2876-4DFA-B1AE-9EC2220224AC}"/>
              </a:ext>
            </a:extLst>
          </p:cNvPr>
          <p:cNvSpPr txBox="1">
            <a:spLocks noChangeArrowheads="1"/>
          </p:cNvSpPr>
          <p:nvPr/>
        </p:nvSpPr>
        <p:spPr bwMode="auto">
          <a:xfrm>
            <a:off x="3048000" y="5364163"/>
            <a:ext cx="1473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a:ea typeface="宋体" panose="02010600030101010101" pitchFamily="2" charset="-122"/>
              </a:rPr>
              <a:t>Total  </a:t>
            </a:r>
            <a:r>
              <a:rPr lang="en-US" altLang="zh-CN">
                <a:solidFill>
                  <a:srgbClr val="009999"/>
                </a:solidFill>
                <a:ea typeface="宋体" panose="02010600030101010101" pitchFamily="2" charset="-122"/>
              </a:rPr>
              <a:t>=</a:t>
            </a:r>
          </a:p>
        </p:txBody>
      </p:sp>
      <p:sp>
        <p:nvSpPr>
          <p:cNvPr id="82975" name="Text Box 31">
            <a:extLst>
              <a:ext uri="{FF2B5EF4-FFF2-40B4-BE49-F238E27FC236}">
                <a16:creationId xmlns:a16="http://schemas.microsoft.com/office/drawing/2014/main" id="{C9743307-A077-435D-8B74-50898A1C8639}"/>
              </a:ext>
            </a:extLst>
          </p:cNvPr>
          <p:cNvSpPr txBox="1">
            <a:spLocks noChangeArrowheads="1"/>
          </p:cNvSpPr>
          <p:nvPr/>
        </p:nvSpPr>
        <p:spPr bwMode="auto">
          <a:xfrm>
            <a:off x="4098925" y="5897563"/>
            <a:ext cx="9781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009999"/>
                </a:solidFill>
                <a:ea typeface="宋体" panose="02010600030101010101" pitchFamily="2" charset="-122"/>
              </a:rPr>
              <a:t>= </a:t>
            </a:r>
            <a:r>
              <a:rPr lang="en-US" altLang="zh-CN" dirty="0">
                <a:solidFill>
                  <a:srgbClr val="009999"/>
                </a:solidFill>
                <a:latin typeface="Symbol" panose="05050102010706020507" pitchFamily="18" charset="2"/>
                <a:ea typeface="宋体" panose="02010600030101010101" pitchFamily="2" charset="-122"/>
              </a:rPr>
              <a:t>O</a:t>
            </a:r>
            <a:r>
              <a:rPr lang="en-US" altLang="zh-CN" dirty="0">
                <a:solidFill>
                  <a:srgbClr val="009999"/>
                </a:solidFill>
                <a:ea typeface="宋体" panose="02010600030101010101" pitchFamily="2" charset="-122"/>
              </a:rPr>
              <a:t>(</a:t>
            </a:r>
            <a:r>
              <a:rPr lang="en-US" altLang="zh-CN" i="1" dirty="0">
                <a:solidFill>
                  <a:srgbClr val="009999"/>
                </a:solidFill>
                <a:ea typeface="宋体" panose="02010600030101010101" pitchFamily="2" charset="-122"/>
              </a:rPr>
              <a:t>n</a:t>
            </a:r>
            <a:r>
              <a:rPr lang="en-US" altLang="zh-CN" baseline="30000" dirty="0">
                <a:solidFill>
                  <a:srgbClr val="009999"/>
                </a:solidFill>
                <a:ea typeface="宋体" panose="02010600030101010101" pitchFamily="2" charset="-122"/>
              </a:rPr>
              <a:t>2</a:t>
            </a:r>
            <a:r>
              <a:rPr lang="en-US" altLang="zh-CN" dirty="0">
                <a:solidFill>
                  <a:srgbClr val="009999"/>
                </a:solidFill>
                <a:ea typeface="宋体" panose="02010600030101010101" pitchFamily="2" charset="-122"/>
              </a:rPr>
              <a:t>)</a:t>
            </a:r>
          </a:p>
        </p:txBody>
      </p:sp>
      <p:sp>
        <p:nvSpPr>
          <p:cNvPr id="82965" name="Rectangle 21">
            <a:extLst>
              <a:ext uri="{FF2B5EF4-FFF2-40B4-BE49-F238E27FC236}">
                <a16:creationId xmlns:a16="http://schemas.microsoft.com/office/drawing/2014/main" id="{E31929E9-6D62-44FC-9B77-B2BF3DEB748E}"/>
              </a:ext>
            </a:extLst>
          </p:cNvPr>
          <p:cNvSpPr>
            <a:spLocks noChangeArrowheads="1"/>
          </p:cNvSpPr>
          <p:nvPr/>
        </p:nvSpPr>
        <p:spPr bwMode="auto">
          <a:xfrm>
            <a:off x="3548063" y="2133600"/>
            <a:ext cx="520700"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solidFill>
                  <a:srgbClr val="009999"/>
                </a:solidFill>
                <a:ea typeface="宋体" panose="02010600030101010101" pitchFamily="2" charset="-122"/>
              </a:rPr>
              <a:t>n</a:t>
            </a:r>
            <a:r>
              <a:rPr lang="en-US" altLang="zh-CN" baseline="30000">
                <a:solidFill>
                  <a:srgbClr val="009999"/>
                </a:solidFill>
                <a:ea typeface="宋体" panose="02010600030101010101" pitchFamily="2" charset="-122"/>
              </a:rPr>
              <a:t>2</a:t>
            </a:r>
          </a:p>
        </p:txBody>
      </p:sp>
      <p:sp>
        <p:nvSpPr>
          <p:cNvPr id="82962" name="Rectangle 18">
            <a:extLst>
              <a:ext uri="{FF2B5EF4-FFF2-40B4-BE49-F238E27FC236}">
                <a16:creationId xmlns:a16="http://schemas.microsoft.com/office/drawing/2014/main" id="{9F85F75A-50CE-4979-894F-64B6ACFA829E}"/>
              </a:ext>
            </a:extLst>
          </p:cNvPr>
          <p:cNvSpPr>
            <a:spLocks noChangeArrowheads="1"/>
          </p:cNvSpPr>
          <p:nvPr/>
        </p:nvSpPr>
        <p:spPr bwMode="auto">
          <a:xfrm>
            <a:off x="4913313" y="2895600"/>
            <a:ext cx="1106487" cy="579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009999"/>
                </a:solidFill>
                <a:ea typeface="宋体" panose="02010600030101010101" pitchFamily="2" charset="-122"/>
              </a:rPr>
              <a:t>(</a:t>
            </a:r>
            <a:r>
              <a:rPr lang="en-US" altLang="zh-CN" i="1">
                <a:solidFill>
                  <a:srgbClr val="009999"/>
                </a:solidFill>
                <a:ea typeface="宋体" panose="02010600030101010101" pitchFamily="2" charset="-122"/>
              </a:rPr>
              <a:t>n</a:t>
            </a:r>
            <a:r>
              <a:rPr lang="en-US" altLang="zh-CN">
                <a:solidFill>
                  <a:srgbClr val="009999"/>
                </a:solidFill>
                <a:ea typeface="宋体" panose="02010600030101010101" pitchFamily="2" charset="-122"/>
              </a:rPr>
              <a:t>/2)</a:t>
            </a:r>
            <a:r>
              <a:rPr lang="en-US" altLang="zh-CN" baseline="30000">
                <a:solidFill>
                  <a:srgbClr val="009999"/>
                </a:solidFill>
                <a:ea typeface="宋体" panose="02010600030101010101" pitchFamily="2" charset="-122"/>
              </a:rPr>
              <a:t>2</a:t>
            </a:r>
          </a:p>
        </p:txBody>
      </p:sp>
      <p:sp>
        <p:nvSpPr>
          <p:cNvPr id="82976" name="Text Box 32">
            <a:extLst>
              <a:ext uri="{FF2B5EF4-FFF2-40B4-BE49-F238E27FC236}">
                <a16:creationId xmlns:a16="http://schemas.microsoft.com/office/drawing/2014/main" id="{52B13881-FDC4-43E6-89AD-1FF84C78685B}"/>
              </a:ext>
            </a:extLst>
          </p:cNvPr>
          <p:cNvSpPr txBox="1">
            <a:spLocks noChangeArrowheads="1"/>
          </p:cNvSpPr>
          <p:nvPr/>
        </p:nvSpPr>
        <p:spPr bwMode="auto">
          <a:xfrm>
            <a:off x="5851525" y="5897563"/>
            <a:ext cx="2863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accent2"/>
                </a:solidFill>
                <a:ea typeface="宋体" panose="02010600030101010101" pitchFamily="2" charset="-122"/>
              </a:rPr>
              <a:t>geometric series</a:t>
            </a:r>
          </a:p>
        </p:txBody>
      </p:sp>
      <p:sp>
        <p:nvSpPr>
          <p:cNvPr id="82977" name="AutoShape 33" descr="Appendix: geometric series">
            <a:hlinkClick r:id="rId6" action="ppaction://hlinksldjump" highlightClick="1"/>
            <a:extLst>
              <a:ext uri="{FF2B5EF4-FFF2-40B4-BE49-F238E27FC236}">
                <a16:creationId xmlns:a16="http://schemas.microsoft.com/office/drawing/2014/main" id="{3FF56FAE-3B78-45A2-9E15-C3837386FE0E}"/>
              </a:ext>
            </a:extLst>
          </p:cNvPr>
          <p:cNvSpPr>
            <a:spLocks noChangeArrowheads="1"/>
          </p:cNvSpPr>
          <p:nvPr/>
        </p:nvSpPr>
        <p:spPr bwMode="auto">
          <a:xfrm>
            <a:off x="8686800" y="6096000"/>
            <a:ext cx="304800" cy="304800"/>
          </a:xfrm>
          <a:prstGeom prst="actionButtonInformation">
            <a:avLst/>
          </a:prstGeom>
          <a:solidFill>
            <a:schemeClr val="accent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09600" y="304800"/>
            <a:ext cx="7772400" cy="914400"/>
          </a:xfrm>
          <a:noFill/>
        </p:spPr>
        <p:txBody>
          <a:bodyPr lIns="92075" tIns="46038" rIns="92075" bIns="46038"/>
          <a:lstStyle/>
          <a:p>
            <a:r>
              <a:rPr lang="zh-CN" altLang="en-US" sz="3600" b="1" dirty="0">
                <a:solidFill>
                  <a:srgbClr val="0000CC"/>
                </a:solidFill>
              </a:rPr>
              <a:t>举例</a:t>
            </a:r>
            <a:r>
              <a:rPr lang="en-US" sz="3600" b="1" dirty="0">
                <a:solidFill>
                  <a:srgbClr val="0000CC"/>
                </a:solidFill>
              </a:rPr>
              <a:t>: </a:t>
            </a:r>
            <a:r>
              <a:rPr lang="en-US" sz="3600" b="1" i="1" dirty="0">
                <a:solidFill>
                  <a:srgbClr val="0000CC"/>
                </a:solidFill>
              </a:rPr>
              <a:t>T</a:t>
            </a:r>
            <a:r>
              <a:rPr lang="en-US" sz="3600" b="1" dirty="0">
                <a:solidFill>
                  <a:srgbClr val="0000CC"/>
                </a:solidFill>
              </a:rPr>
              <a:t>(</a:t>
            </a:r>
            <a:r>
              <a:rPr lang="en-US" sz="3600" b="1" i="1" dirty="0">
                <a:solidFill>
                  <a:srgbClr val="0000CC"/>
                </a:solidFill>
              </a:rPr>
              <a:t>n</a:t>
            </a:r>
            <a:r>
              <a:rPr lang="en-US" sz="3600" b="1" dirty="0">
                <a:solidFill>
                  <a:srgbClr val="0000CC"/>
                </a:solidFill>
              </a:rPr>
              <a:t>) = 2</a:t>
            </a:r>
            <a:r>
              <a:rPr lang="en-US" sz="3600" b="1" i="1" dirty="0">
                <a:solidFill>
                  <a:srgbClr val="0000CC"/>
                </a:solidFill>
              </a:rPr>
              <a:t>T</a:t>
            </a:r>
            <a:r>
              <a:rPr lang="en-US" sz="3600" b="1" dirty="0">
                <a:solidFill>
                  <a:srgbClr val="0000CC"/>
                </a:solidFill>
              </a:rPr>
              <a:t>(</a:t>
            </a:r>
            <a:r>
              <a:rPr lang="en-US" sz="3600" b="1" i="1" dirty="0">
                <a:solidFill>
                  <a:srgbClr val="0000CC"/>
                </a:solidFill>
              </a:rPr>
              <a:t>n</a:t>
            </a:r>
            <a:r>
              <a:rPr lang="en-US" sz="3600" b="1" dirty="0">
                <a:solidFill>
                  <a:srgbClr val="0000CC"/>
                </a:solidFill>
              </a:rPr>
              <a:t>/2) </a:t>
            </a:r>
            <a:r>
              <a:rPr lang="en-US" sz="3600" b="1" i="1" dirty="0">
                <a:solidFill>
                  <a:srgbClr val="0000CC"/>
                </a:solidFill>
              </a:rPr>
              <a:t>+ n</a:t>
            </a:r>
            <a:r>
              <a:rPr lang="en-US" sz="3600" b="1" baseline="30000" dirty="0">
                <a:solidFill>
                  <a:srgbClr val="0000CC"/>
                </a:solidFill>
              </a:rPr>
              <a:t>2</a:t>
            </a:r>
          </a:p>
        </p:txBody>
      </p:sp>
      <p:grpSp>
        <p:nvGrpSpPr>
          <p:cNvPr id="22" name="Group 21"/>
          <p:cNvGrpSpPr/>
          <p:nvPr/>
        </p:nvGrpSpPr>
        <p:grpSpPr>
          <a:xfrm>
            <a:off x="3298825" y="1371600"/>
            <a:ext cx="4257964" cy="1605307"/>
            <a:chOff x="3298825" y="1371600"/>
            <a:chExt cx="4257964" cy="1605307"/>
          </a:xfrm>
        </p:grpSpPr>
        <p:sp>
          <p:nvSpPr>
            <p:cNvPr id="5124" name="Line 3"/>
            <p:cNvSpPr>
              <a:spLocks noChangeShapeType="1"/>
            </p:cNvSpPr>
            <p:nvPr/>
          </p:nvSpPr>
          <p:spPr bwMode="auto">
            <a:xfrm>
              <a:off x="5676900" y="1814513"/>
              <a:ext cx="1295400" cy="6858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5125" name="Line 4"/>
            <p:cNvSpPr>
              <a:spLocks noChangeShapeType="1"/>
            </p:cNvSpPr>
            <p:nvPr/>
          </p:nvSpPr>
          <p:spPr bwMode="auto">
            <a:xfrm flipH="1">
              <a:off x="3924300" y="1814513"/>
              <a:ext cx="1295400" cy="762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5126" name="Rectangle 5"/>
            <p:cNvSpPr>
              <a:spLocks noChangeArrowheads="1"/>
            </p:cNvSpPr>
            <p:nvPr/>
          </p:nvSpPr>
          <p:spPr bwMode="auto">
            <a:xfrm>
              <a:off x="5280025" y="1371600"/>
              <a:ext cx="61395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i="1" dirty="0">
                  <a:solidFill>
                    <a:schemeClr val="tx1"/>
                  </a:solidFill>
                  <a:cs typeface="Arial" charset="0"/>
                </a:rPr>
                <a:t>n</a:t>
              </a:r>
              <a:r>
                <a:rPr lang="en-US" sz="2400" b="1" baseline="30000" dirty="0">
                  <a:solidFill>
                    <a:schemeClr val="tx1"/>
                  </a:solidFill>
                  <a:cs typeface="Arial" charset="0"/>
                </a:rPr>
                <a:t>2</a:t>
              </a:r>
              <a:r>
                <a:rPr lang="en-US" sz="2400" dirty="0">
                  <a:solidFill>
                    <a:schemeClr val="tx1"/>
                  </a:solidFill>
                  <a:latin typeface="Times New Roman" pitchFamily="18" charset="0"/>
                </a:rPr>
                <a:t>  </a:t>
              </a:r>
            </a:p>
          </p:txBody>
        </p:sp>
        <p:sp>
          <p:nvSpPr>
            <p:cNvPr id="5127" name="Rectangle 6"/>
            <p:cNvSpPr>
              <a:spLocks noChangeArrowheads="1"/>
            </p:cNvSpPr>
            <p:nvPr/>
          </p:nvSpPr>
          <p:spPr bwMode="auto">
            <a:xfrm>
              <a:off x="3298825" y="2514600"/>
              <a:ext cx="101470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i="1" dirty="0">
                  <a:solidFill>
                    <a:schemeClr val="tx1"/>
                  </a:solidFill>
                  <a:cs typeface="Arial" charset="0"/>
                </a:rPr>
                <a:t>c</a:t>
              </a:r>
              <a:r>
                <a:rPr lang="en-US" sz="2400" b="1" dirty="0">
                  <a:solidFill>
                    <a:schemeClr val="tx1"/>
                  </a:solidFill>
                  <a:cs typeface="Arial" charset="0"/>
                </a:rPr>
                <a:t>(</a:t>
              </a:r>
              <a:r>
                <a:rPr lang="en-US" sz="2400" b="1" i="1" dirty="0">
                  <a:solidFill>
                    <a:schemeClr val="tx1"/>
                  </a:solidFill>
                  <a:cs typeface="Arial" charset="0"/>
                </a:rPr>
                <a:t>n</a:t>
              </a:r>
              <a:r>
                <a:rPr lang="en-US" sz="2400" b="1" dirty="0">
                  <a:solidFill>
                    <a:schemeClr val="tx1"/>
                  </a:solidFill>
                  <a:cs typeface="Arial" charset="0"/>
                </a:rPr>
                <a:t>/2)</a:t>
              </a:r>
              <a:r>
                <a:rPr lang="en-US" sz="2400" dirty="0">
                  <a:solidFill>
                    <a:schemeClr val="tx1"/>
                  </a:solidFill>
                  <a:latin typeface="Times New Roman" pitchFamily="18" charset="0"/>
                </a:rPr>
                <a:t> </a:t>
              </a:r>
            </a:p>
          </p:txBody>
        </p:sp>
        <p:sp>
          <p:nvSpPr>
            <p:cNvPr id="5128" name="Rectangle 7"/>
            <p:cNvSpPr>
              <a:spLocks noChangeArrowheads="1"/>
            </p:cNvSpPr>
            <p:nvPr/>
          </p:nvSpPr>
          <p:spPr bwMode="auto">
            <a:xfrm>
              <a:off x="6542088" y="2514600"/>
              <a:ext cx="101470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i="1" dirty="0">
                  <a:solidFill>
                    <a:schemeClr val="tx1"/>
                  </a:solidFill>
                  <a:cs typeface="Arial" charset="0"/>
                </a:rPr>
                <a:t>c</a:t>
              </a:r>
              <a:r>
                <a:rPr lang="en-US" sz="2400" b="1" dirty="0">
                  <a:solidFill>
                    <a:schemeClr val="tx1"/>
                  </a:solidFill>
                  <a:cs typeface="Arial" charset="0"/>
                </a:rPr>
                <a:t>(</a:t>
              </a:r>
              <a:r>
                <a:rPr lang="en-US" sz="2400" b="1" i="1" dirty="0">
                  <a:solidFill>
                    <a:schemeClr val="tx1"/>
                  </a:solidFill>
                  <a:cs typeface="Arial" charset="0"/>
                </a:rPr>
                <a:t>n</a:t>
              </a:r>
              <a:r>
                <a:rPr lang="en-US" sz="2400" b="1" dirty="0">
                  <a:solidFill>
                    <a:schemeClr val="tx1"/>
                  </a:solidFill>
                  <a:cs typeface="Arial" charset="0"/>
                </a:rPr>
                <a:t>/2)</a:t>
              </a:r>
              <a:r>
                <a:rPr lang="en-US" sz="2400" dirty="0">
                  <a:solidFill>
                    <a:schemeClr val="tx1"/>
                  </a:solidFill>
                  <a:latin typeface="Times New Roman" pitchFamily="18" charset="0"/>
                </a:rPr>
                <a:t> </a:t>
              </a:r>
            </a:p>
          </p:txBody>
        </p:sp>
      </p:grpSp>
      <p:sp>
        <p:nvSpPr>
          <p:cNvPr id="2" name="TextBox 1"/>
          <p:cNvSpPr txBox="1"/>
          <p:nvPr/>
        </p:nvSpPr>
        <p:spPr>
          <a:xfrm>
            <a:off x="581262" y="5939135"/>
            <a:ext cx="7572138" cy="461665"/>
          </a:xfrm>
          <a:prstGeom prst="rect">
            <a:avLst/>
          </a:prstGeom>
          <a:noFill/>
        </p:spPr>
        <p:txBody>
          <a:bodyPr wrap="none" rtlCol="0">
            <a:spAutoFit/>
          </a:bodyPr>
          <a:lstStyle/>
          <a:p>
            <a:r>
              <a:rPr lang="en-US" sz="2400" dirty="0"/>
              <a:t>Let </a:t>
            </a:r>
            <a:r>
              <a:rPr lang="en-US" sz="2400" i="1" dirty="0"/>
              <a:t>n</a:t>
            </a:r>
            <a:r>
              <a:rPr lang="en-US" sz="2400" dirty="0"/>
              <a:t> = 2</a:t>
            </a:r>
            <a:r>
              <a:rPr lang="en-US" sz="2400" i="1" baseline="30000" dirty="0"/>
              <a:t>k</a:t>
            </a:r>
            <a:r>
              <a:rPr lang="en-US" sz="2400" dirty="0"/>
              <a:t>. Then </a:t>
            </a:r>
            <a:r>
              <a:rPr lang="en-US" sz="2400" i="1" dirty="0"/>
              <a:t>k</a:t>
            </a:r>
            <a:r>
              <a:rPr lang="en-US" sz="2400" dirty="0"/>
              <a:t> = </a:t>
            </a:r>
            <a:r>
              <a:rPr lang="en-US" sz="2400" dirty="0" err="1"/>
              <a:t>lg</a:t>
            </a:r>
            <a:r>
              <a:rPr lang="en-US" sz="2400" dirty="0"/>
              <a:t> </a:t>
            </a:r>
            <a:r>
              <a:rPr lang="en-US" sz="2400" i="1" dirty="0"/>
              <a:t>n</a:t>
            </a:r>
            <a:r>
              <a:rPr lang="en-US" sz="2400" dirty="0"/>
              <a:t> , </a:t>
            </a:r>
            <a:r>
              <a:rPr lang="en-US" sz="2400" i="1" dirty="0"/>
              <a:t>n</a:t>
            </a:r>
            <a:r>
              <a:rPr lang="en-US" sz="2400" dirty="0"/>
              <a:t>/2</a:t>
            </a:r>
            <a:r>
              <a:rPr lang="en-US" sz="2400" i="1" baseline="30000" dirty="0"/>
              <a:t>k</a:t>
            </a:r>
            <a:r>
              <a:rPr lang="en-US" sz="2400" dirty="0"/>
              <a:t> = 1, </a:t>
            </a:r>
            <a:r>
              <a:rPr lang="en-US" sz="2400" i="1" dirty="0"/>
              <a:t>c</a:t>
            </a:r>
            <a:r>
              <a:rPr lang="en-US" sz="2400" dirty="0"/>
              <a:t>(</a:t>
            </a:r>
            <a:r>
              <a:rPr lang="en-US" sz="2400" i="1" dirty="0"/>
              <a:t>n</a:t>
            </a:r>
            <a:r>
              <a:rPr lang="en-US" sz="2400" dirty="0"/>
              <a:t>/ 2</a:t>
            </a:r>
            <a:r>
              <a:rPr lang="en-US" sz="2400" i="1" baseline="30000" dirty="0"/>
              <a:t>k</a:t>
            </a:r>
            <a:r>
              <a:rPr lang="en-US" sz="2400" dirty="0"/>
              <a:t>) = </a:t>
            </a:r>
            <a:r>
              <a:rPr lang="en-US" sz="2400" i="1" dirty="0"/>
              <a:t>c</a:t>
            </a:r>
            <a:r>
              <a:rPr lang="en-US" sz="2400" dirty="0"/>
              <a:t>(1) = </a:t>
            </a:r>
            <a:r>
              <a:rPr lang="en-US" sz="2400" dirty="0">
                <a:sym typeface="Symbol"/>
              </a:rPr>
              <a:t>(1).</a:t>
            </a:r>
            <a:endParaRPr lang="en-US" sz="2400" dirty="0"/>
          </a:p>
        </p:txBody>
      </p:sp>
      <p:grpSp>
        <p:nvGrpSpPr>
          <p:cNvPr id="3" name="Group 2"/>
          <p:cNvGrpSpPr/>
          <p:nvPr/>
        </p:nvGrpSpPr>
        <p:grpSpPr>
          <a:xfrm>
            <a:off x="2651125" y="3124200"/>
            <a:ext cx="5976482" cy="2519707"/>
            <a:chOff x="2651125" y="3124200"/>
            <a:chExt cx="5976482" cy="2519707"/>
          </a:xfrm>
        </p:grpSpPr>
        <p:sp>
          <p:nvSpPr>
            <p:cNvPr id="9" name="Line 3"/>
            <p:cNvSpPr>
              <a:spLocks noChangeShapeType="1"/>
            </p:cNvSpPr>
            <p:nvPr/>
          </p:nvSpPr>
          <p:spPr bwMode="auto">
            <a:xfrm>
              <a:off x="5791200" y="3505200"/>
              <a:ext cx="1295400" cy="6858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10" name="Line 4"/>
            <p:cNvSpPr>
              <a:spLocks noChangeShapeType="1"/>
            </p:cNvSpPr>
            <p:nvPr/>
          </p:nvSpPr>
          <p:spPr bwMode="auto">
            <a:xfrm flipH="1">
              <a:off x="4175124" y="3505200"/>
              <a:ext cx="1158875" cy="6858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11" name="Line 5"/>
            <p:cNvSpPr>
              <a:spLocks noChangeShapeType="1"/>
            </p:cNvSpPr>
            <p:nvPr/>
          </p:nvSpPr>
          <p:spPr bwMode="auto">
            <a:xfrm>
              <a:off x="4200525" y="4724400"/>
              <a:ext cx="685800" cy="5334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12" name="Line 6"/>
            <p:cNvSpPr>
              <a:spLocks noChangeShapeType="1"/>
            </p:cNvSpPr>
            <p:nvPr/>
          </p:nvSpPr>
          <p:spPr bwMode="auto">
            <a:xfrm flipH="1">
              <a:off x="3133725" y="4724400"/>
              <a:ext cx="68580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13" name="Line 7"/>
            <p:cNvSpPr>
              <a:spLocks noChangeShapeType="1"/>
            </p:cNvSpPr>
            <p:nvPr/>
          </p:nvSpPr>
          <p:spPr bwMode="auto">
            <a:xfrm>
              <a:off x="7629525" y="4724400"/>
              <a:ext cx="685800" cy="5334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14" name="Line 8"/>
            <p:cNvSpPr>
              <a:spLocks noChangeShapeType="1"/>
            </p:cNvSpPr>
            <p:nvPr/>
          </p:nvSpPr>
          <p:spPr bwMode="auto">
            <a:xfrm flipH="1">
              <a:off x="6562725" y="4724400"/>
              <a:ext cx="68580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15" name="Rectangle 9"/>
            <p:cNvSpPr>
              <a:spLocks noChangeArrowheads="1"/>
            </p:cNvSpPr>
            <p:nvPr/>
          </p:nvSpPr>
          <p:spPr bwMode="auto">
            <a:xfrm>
              <a:off x="5334000" y="3124200"/>
              <a:ext cx="53700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i="1" dirty="0">
                  <a:solidFill>
                    <a:schemeClr val="tx1"/>
                  </a:solidFill>
                  <a:cs typeface="Arial" charset="0"/>
                </a:rPr>
                <a:t>n</a:t>
              </a:r>
              <a:r>
                <a:rPr lang="en-US" sz="2400" b="1" baseline="30000" dirty="0">
                  <a:solidFill>
                    <a:schemeClr val="tx1"/>
                  </a:solidFill>
                  <a:cs typeface="Arial" charset="0"/>
                </a:rPr>
                <a:t>2</a:t>
              </a:r>
              <a:r>
                <a:rPr lang="en-US" sz="2400" dirty="0">
                  <a:solidFill>
                    <a:schemeClr val="tx1"/>
                  </a:solidFill>
                  <a:latin typeface="Times New Roman" pitchFamily="18" charset="0"/>
                </a:rPr>
                <a:t> </a:t>
              </a:r>
            </a:p>
          </p:txBody>
        </p:sp>
        <p:sp>
          <p:nvSpPr>
            <p:cNvPr id="16" name="Rectangle 10"/>
            <p:cNvSpPr>
              <a:spLocks noChangeArrowheads="1"/>
            </p:cNvSpPr>
            <p:nvPr/>
          </p:nvSpPr>
          <p:spPr bwMode="auto">
            <a:xfrm>
              <a:off x="3565525" y="4171606"/>
              <a:ext cx="98103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/2)</a:t>
              </a:r>
              <a:r>
                <a:rPr lang="en-US" sz="2400" b="1" baseline="30000" dirty="0">
                  <a:solidFill>
                    <a:schemeClr val="tx1"/>
                  </a:solidFill>
                  <a:latin typeface="Times New Roman" pitchFamily="18" charset="0"/>
                </a:rPr>
                <a:t>2</a:t>
              </a:r>
              <a:r>
                <a:rPr lang="en-US" sz="2400" b="1" dirty="0">
                  <a:solidFill>
                    <a:schemeClr val="tx1"/>
                  </a:solidFill>
                  <a:latin typeface="Times New Roman" pitchFamily="18" charset="0"/>
                </a:rPr>
                <a:t> </a:t>
              </a:r>
            </a:p>
          </p:txBody>
        </p:sp>
        <p:sp>
          <p:nvSpPr>
            <p:cNvPr id="17" name="Rectangle 11"/>
            <p:cNvSpPr>
              <a:spLocks noChangeArrowheads="1"/>
            </p:cNvSpPr>
            <p:nvPr/>
          </p:nvSpPr>
          <p:spPr bwMode="auto">
            <a:xfrm>
              <a:off x="2651125" y="5181600"/>
              <a:ext cx="101470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i="1" dirty="0">
                  <a:solidFill>
                    <a:schemeClr val="tx1"/>
                  </a:solidFill>
                  <a:latin typeface="Times New Roman" pitchFamily="18" charset="0"/>
                </a:rPr>
                <a:t>c</a:t>
              </a:r>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/4)</a:t>
              </a:r>
              <a:r>
                <a:rPr lang="en-US" sz="2400" dirty="0">
                  <a:solidFill>
                    <a:schemeClr val="tx1"/>
                  </a:solidFill>
                  <a:latin typeface="Times New Roman" pitchFamily="18" charset="0"/>
                </a:rPr>
                <a:t> </a:t>
              </a:r>
            </a:p>
          </p:txBody>
        </p:sp>
        <p:sp>
          <p:nvSpPr>
            <p:cNvPr id="18" name="Rectangle 12"/>
            <p:cNvSpPr>
              <a:spLocks noChangeArrowheads="1"/>
            </p:cNvSpPr>
            <p:nvPr/>
          </p:nvSpPr>
          <p:spPr bwMode="auto">
            <a:xfrm>
              <a:off x="6894513" y="4171606"/>
              <a:ext cx="981038"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/2)</a:t>
              </a:r>
              <a:r>
                <a:rPr lang="en-US" sz="2400" b="1" baseline="30000" dirty="0">
                  <a:solidFill>
                    <a:schemeClr val="tx1"/>
                  </a:solidFill>
                  <a:latin typeface="Times New Roman" pitchFamily="18" charset="0"/>
                </a:rPr>
                <a:t>2</a:t>
              </a:r>
              <a:r>
                <a:rPr lang="en-US" sz="2400" b="1" dirty="0">
                  <a:solidFill>
                    <a:schemeClr val="tx1"/>
                  </a:solidFill>
                  <a:latin typeface="Times New Roman" pitchFamily="18" charset="0"/>
                </a:rPr>
                <a:t> </a:t>
              </a:r>
            </a:p>
            <a:p>
              <a:endParaRPr lang="en-US" sz="2400" dirty="0">
                <a:solidFill>
                  <a:schemeClr val="tx1"/>
                </a:solidFill>
                <a:latin typeface="Times New Roman" pitchFamily="18" charset="0"/>
              </a:endParaRPr>
            </a:p>
          </p:txBody>
        </p:sp>
        <p:sp>
          <p:nvSpPr>
            <p:cNvPr id="19" name="Rectangle 13"/>
            <p:cNvSpPr>
              <a:spLocks noChangeArrowheads="1"/>
            </p:cNvSpPr>
            <p:nvPr/>
          </p:nvSpPr>
          <p:spPr bwMode="auto">
            <a:xfrm>
              <a:off x="4337050" y="5181600"/>
              <a:ext cx="93775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i="1" dirty="0">
                  <a:solidFill>
                    <a:schemeClr val="tx1"/>
                  </a:solidFill>
                  <a:latin typeface="Times New Roman" pitchFamily="18" charset="0"/>
                </a:rPr>
                <a:t>c</a:t>
              </a:r>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/4)</a:t>
              </a:r>
            </a:p>
          </p:txBody>
        </p:sp>
        <p:sp>
          <p:nvSpPr>
            <p:cNvPr id="20" name="Rectangle 14"/>
            <p:cNvSpPr>
              <a:spLocks noChangeArrowheads="1"/>
            </p:cNvSpPr>
            <p:nvPr/>
          </p:nvSpPr>
          <p:spPr bwMode="auto">
            <a:xfrm>
              <a:off x="5937250" y="5181600"/>
              <a:ext cx="93775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i="1" dirty="0">
                  <a:solidFill>
                    <a:schemeClr val="tx1"/>
                  </a:solidFill>
                  <a:latin typeface="Times New Roman" pitchFamily="18" charset="0"/>
                </a:rPr>
                <a:t>c</a:t>
              </a:r>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/4)</a:t>
              </a:r>
            </a:p>
          </p:txBody>
        </p:sp>
        <p:sp>
          <p:nvSpPr>
            <p:cNvPr id="21" name="Rectangle 15"/>
            <p:cNvSpPr>
              <a:spLocks noChangeArrowheads="1"/>
            </p:cNvSpPr>
            <p:nvPr/>
          </p:nvSpPr>
          <p:spPr bwMode="auto">
            <a:xfrm>
              <a:off x="7689850" y="5181600"/>
              <a:ext cx="93775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i="1" dirty="0">
                  <a:solidFill>
                    <a:schemeClr val="tx1"/>
                  </a:solidFill>
                  <a:latin typeface="Times New Roman" pitchFamily="18" charset="0"/>
                </a:rPr>
                <a:t>c</a:t>
              </a:r>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/4)</a:t>
              </a:r>
            </a:p>
          </p:txBody>
        </p:sp>
      </p:grpSp>
      <p:sp>
        <p:nvSpPr>
          <p:cNvPr id="23" name="TextBox 22"/>
          <p:cNvSpPr txBox="1"/>
          <p:nvPr/>
        </p:nvSpPr>
        <p:spPr>
          <a:xfrm>
            <a:off x="457200" y="2057400"/>
            <a:ext cx="1834156" cy="461665"/>
          </a:xfrm>
          <a:prstGeom prst="rect">
            <a:avLst/>
          </a:prstGeom>
          <a:noFill/>
        </p:spPr>
        <p:txBody>
          <a:bodyPr wrap="none" rtlCol="0">
            <a:spAutoFit/>
          </a:bodyPr>
          <a:lstStyle/>
          <a:p>
            <a:r>
              <a:rPr lang="zh-CN" altLang="en-US" sz="2400" dirty="0"/>
              <a:t>第一层展开</a:t>
            </a:r>
            <a:r>
              <a:rPr lang="en-US" sz="2400" dirty="0"/>
              <a:t>:</a:t>
            </a:r>
          </a:p>
        </p:txBody>
      </p:sp>
      <p:sp>
        <p:nvSpPr>
          <p:cNvPr id="37" name="TextBox 36"/>
          <p:cNvSpPr txBox="1"/>
          <p:nvPr/>
        </p:nvSpPr>
        <p:spPr>
          <a:xfrm>
            <a:off x="381000" y="4038600"/>
            <a:ext cx="1834156" cy="461665"/>
          </a:xfrm>
          <a:prstGeom prst="rect">
            <a:avLst/>
          </a:prstGeom>
          <a:noFill/>
        </p:spPr>
        <p:txBody>
          <a:bodyPr wrap="none" rtlCol="0">
            <a:spAutoFit/>
          </a:bodyPr>
          <a:lstStyle/>
          <a:p>
            <a:r>
              <a:rPr lang="zh-CN" altLang="en-US" sz="2400" dirty="0"/>
              <a:t>第二层展开</a:t>
            </a:r>
            <a:r>
              <a:rPr lang="en-US" sz="2400" dirty="0"/>
              <a:t>:</a:t>
            </a:r>
          </a:p>
        </p:txBody>
      </p:sp>
    </p:spTree>
    <p:extLst>
      <p:ext uri="{BB962C8B-B14F-4D97-AF65-F5344CB8AC3E}">
        <p14:creationId xmlns:p14="http://schemas.microsoft.com/office/powerpoint/2010/main" val="60897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981200" y="1295400"/>
            <a:ext cx="4876801" cy="517525"/>
          </a:xfrm>
          <a:noFill/>
        </p:spPr>
        <p:txBody>
          <a:bodyPr lIns="92075" tIns="46038" rIns="92075" bIns="46038"/>
          <a:lstStyle/>
          <a:p>
            <a:r>
              <a:rPr lang="zh-CN" altLang="en-US" sz="2400" b="1" dirty="0"/>
              <a:t>递归树</a:t>
            </a:r>
            <a:r>
              <a:rPr lang="en-US" sz="2400" b="1" i="1" dirty="0"/>
              <a:t>T</a:t>
            </a:r>
            <a:r>
              <a:rPr lang="en-US" sz="2400" b="1" dirty="0"/>
              <a:t>(</a:t>
            </a:r>
            <a:r>
              <a:rPr lang="en-US" sz="2400" b="1" i="1" dirty="0"/>
              <a:t>n</a:t>
            </a:r>
            <a:r>
              <a:rPr lang="en-US" sz="2400" b="1" dirty="0"/>
              <a:t>)</a:t>
            </a:r>
          </a:p>
        </p:txBody>
      </p:sp>
      <p:sp>
        <p:nvSpPr>
          <p:cNvPr id="6148" name="Rectangle 4"/>
          <p:cNvSpPr>
            <a:spLocks noChangeArrowheads="1"/>
          </p:cNvSpPr>
          <p:nvPr/>
        </p:nvSpPr>
        <p:spPr bwMode="auto">
          <a:xfrm>
            <a:off x="498363" y="1752600"/>
            <a:ext cx="33983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cs typeface="Arial" charset="0"/>
              </a:rPr>
              <a:t>0</a:t>
            </a:r>
          </a:p>
        </p:txBody>
      </p:sp>
      <p:sp>
        <p:nvSpPr>
          <p:cNvPr id="6149" name="Rectangle 5"/>
          <p:cNvSpPr>
            <a:spLocks noChangeArrowheads="1"/>
          </p:cNvSpPr>
          <p:nvPr/>
        </p:nvSpPr>
        <p:spPr bwMode="auto">
          <a:xfrm>
            <a:off x="457200" y="2590800"/>
            <a:ext cx="33983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cs typeface="Arial" charset="0"/>
              </a:rPr>
              <a:t>1</a:t>
            </a:r>
          </a:p>
        </p:txBody>
      </p:sp>
      <p:sp>
        <p:nvSpPr>
          <p:cNvPr id="6150" name="Rectangle 6"/>
          <p:cNvSpPr>
            <a:spLocks noChangeArrowheads="1"/>
          </p:cNvSpPr>
          <p:nvPr/>
        </p:nvSpPr>
        <p:spPr bwMode="auto">
          <a:xfrm>
            <a:off x="457200" y="3576293"/>
            <a:ext cx="33983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cs typeface="Arial" charset="0"/>
              </a:rPr>
              <a:t>2</a:t>
            </a:r>
          </a:p>
        </p:txBody>
      </p:sp>
      <p:sp>
        <p:nvSpPr>
          <p:cNvPr id="6151" name="Rectangle 7"/>
          <p:cNvSpPr>
            <a:spLocks noChangeArrowheads="1"/>
          </p:cNvSpPr>
          <p:nvPr/>
        </p:nvSpPr>
        <p:spPr bwMode="auto">
          <a:xfrm>
            <a:off x="241139" y="4641639"/>
            <a:ext cx="67326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err="1">
                <a:solidFill>
                  <a:schemeClr val="tx1"/>
                </a:solidFill>
                <a:cs typeface="Arial" charset="0"/>
              </a:rPr>
              <a:t>lg</a:t>
            </a:r>
            <a:r>
              <a:rPr lang="en-US" sz="2400" b="1" dirty="0">
                <a:solidFill>
                  <a:schemeClr val="tx1"/>
                </a:solidFill>
                <a:cs typeface="Arial" charset="0"/>
              </a:rPr>
              <a:t> </a:t>
            </a:r>
            <a:r>
              <a:rPr lang="en-US" sz="2400" b="1" i="1" dirty="0">
                <a:solidFill>
                  <a:schemeClr val="tx1"/>
                </a:solidFill>
                <a:cs typeface="Arial" charset="0"/>
              </a:rPr>
              <a:t>n</a:t>
            </a:r>
          </a:p>
        </p:txBody>
      </p:sp>
      <p:sp>
        <p:nvSpPr>
          <p:cNvPr id="6152" name="Line 8"/>
          <p:cNvSpPr>
            <a:spLocks noChangeShapeType="1"/>
          </p:cNvSpPr>
          <p:nvPr/>
        </p:nvSpPr>
        <p:spPr bwMode="auto">
          <a:xfrm>
            <a:off x="4157663" y="2057400"/>
            <a:ext cx="1112837" cy="6096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6153" name="Line 9"/>
          <p:cNvSpPr>
            <a:spLocks noChangeShapeType="1"/>
          </p:cNvSpPr>
          <p:nvPr/>
        </p:nvSpPr>
        <p:spPr bwMode="auto">
          <a:xfrm flipH="1">
            <a:off x="2617787" y="2057400"/>
            <a:ext cx="1082674" cy="5334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6154" name="Line 10"/>
          <p:cNvSpPr>
            <a:spLocks noChangeShapeType="1"/>
          </p:cNvSpPr>
          <p:nvPr/>
        </p:nvSpPr>
        <p:spPr bwMode="auto">
          <a:xfrm>
            <a:off x="2405063" y="3124200"/>
            <a:ext cx="685800" cy="5334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6155" name="Line 11"/>
          <p:cNvSpPr>
            <a:spLocks noChangeShapeType="1"/>
          </p:cNvSpPr>
          <p:nvPr/>
        </p:nvSpPr>
        <p:spPr bwMode="auto">
          <a:xfrm flipH="1">
            <a:off x="1338263" y="3124200"/>
            <a:ext cx="68580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6156" name="Line 12"/>
          <p:cNvSpPr>
            <a:spLocks noChangeShapeType="1"/>
          </p:cNvSpPr>
          <p:nvPr/>
        </p:nvSpPr>
        <p:spPr bwMode="auto">
          <a:xfrm>
            <a:off x="5834063" y="3124200"/>
            <a:ext cx="685800" cy="5334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6157" name="Line 13"/>
          <p:cNvSpPr>
            <a:spLocks noChangeShapeType="1"/>
          </p:cNvSpPr>
          <p:nvPr/>
        </p:nvSpPr>
        <p:spPr bwMode="auto">
          <a:xfrm flipH="1">
            <a:off x="4767263" y="3124200"/>
            <a:ext cx="68580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6158" name="Rectangle 14"/>
          <p:cNvSpPr>
            <a:spLocks noChangeArrowheads="1"/>
          </p:cNvSpPr>
          <p:nvPr/>
        </p:nvSpPr>
        <p:spPr bwMode="auto">
          <a:xfrm>
            <a:off x="3684589" y="1676400"/>
            <a:ext cx="658812"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r>
              <a:rPr lang="en-US" sz="2400" b="1" i="1" dirty="0">
                <a:solidFill>
                  <a:schemeClr val="tx1"/>
                </a:solidFill>
                <a:cs typeface="Arial" charset="0"/>
              </a:rPr>
              <a:t>n</a:t>
            </a:r>
            <a:r>
              <a:rPr lang="en-US" sz="2400" b="1" baseline="30000" dirty="0">
                <a:solidFill>
                  <a:schemeClr val="tx1"/>
                </a:solidFill>
                <a:cs typeface="Arial" charset="0"/>
              </a:rPr>
              <a:t>2</a:t>
            </a:r>
            <a:r>
              <a:rPr lang="en-US" sz="2400" dirty="0">
                <a:solidFill>
                  <a:schemeClr val="tx1"/>
                </a:solidFill>
              </a:rPr>
              <a:t>  </a:t>
            </a:r>
          </a:p>
        </p:txBody>
      </p:sp>
      <p:sp>
        <p:nvSpPr>
          <p:cNvPr id="6159" name="Rectangle 15"/>
          <p:cNvSpPr>
            <a:spLocks noChangeArrowheads="1"/>
          </p:cNvSpPr>
          <p:nvPr/>
        </p:nvSpPr>
        <p:spPr bwMode="auto">
          <a:xfrm>
            <a:off x="1954213" y="2590800"/>
            <a:ext cx="9040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/2)</a:t>
            </a:r>
            <a:r>
              <a:rPr lang="en-US" sz="2400" b="1" baseline="30000" dirty="0">
                <a:solidFill>
                  <a:schemeClr val="tx1"/>
                </a:solidFill>
                <a:latin typeface="Times New Roman" pitchFamily="18" charset="0"/>
              </a:rPr>
              <a:t>2</a:t>
            </a:r>
          </a:p>
        </p:txBody>
      </p:sp>
      <p:sp>
        <p:nvSpPr>
          <p:cNvPr id="6160" name="Rectangle 16"/>
          <p:cNvSpPr>
            <a:spLocks noChangeArrowheads="1"/>
          </p:cNvSpPr>
          <p:nvPr/>
        </p:nvSpPr>
        <p:spPr bwMode="auto">
          <a:xfrm>
            <a:off x="5181600" y="2590800"/>
            <a:ext cx="9040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/2)</a:t>
            </a:r>
            <a:r>
              <a:rPr lang="en-US" sz="2400" b="1" baseline="30000" dirty="0">
                <a:solidFill>
                  <a:schemeClr val="tx1"/>
                </a:solidFill>
                <a:latin typeface="Times New Roman" pitchFamily="18" charset="0"/>
              </a:rPr>
              <a:t>2</a:t>
            </a:r>
          </a:p>
        </p:txBody>
      </p:sp>
      <p:sp>
        <p:nvSpPr>
          <p:cNvPr id="6161" name="Rectangle 17"/>
          <p:cNvSpPr>
            <a:spLocks noChangeArrowheads="1"/>
          </p:cNvSpPr>
          <p:nvPr/>
        </p:nvSpPr>
        <p:spPr bwMode="auto">
          <a:xfrm>
            <a:off x="2617788" y="3581400"/>
            <a:ext cx="9040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/4)</a:t>
            </a:r>
            <a:r>
              <a:rPr lang="en-US" sz="2400" b="1" baseline="30000" dirty="0">
                <a:solidFill>
                  <a:schemeClr val="tx1"/>
                </a:solidFill>
                <a:latin typeface="Times New Roman" pitchFamily="18" charset="0"/>
              </a:rPr>
              <a:t>2</a:t>
            </a:r>
          </a:p>
        </p:txBody>
      </p:sp>
      <p:sp>
        <p:nvSpPr>
          <p:cNvPr id="6162" name="Rectangle 18"/>
          <p:cNvSpPr>
            <a:spLocks noChangeArrowheads="1"/>
          </p:cNvSpPr>
          <p:nvPr/>
        </p:nvSpPr>
        <p:spPr bwMode="auto">
          <a:xfrm>
            <a:off x="4141788" y="3581400"/>
            <a:ext cx="9040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/4)</a:t>
            </a:r>
            <a:r>
              <a:rPr lang="en-US" sz="2400" b="1" baseline="30000" dirty="0">
                <a:solidFill>
                  <a:schemeClr val="tx1"/>
                </a:solidFill>
                <a:latin typeface="Times New Roman" pitchFamily="18" charset="0"/>
              </a:rPr>
              <a:t>2</a:t>
            </a:r>
          </a:p>
        </p:txBody>
      </p:sp>
      <p:sp>
        <p:nvSpPr>
          <p:cNvPr id="6163" name="Rectangle 19"/>
          <p:cNvSpPr>
            <a:spLocks noChangeArrowheads="1"/>
          </p:cNvSpPr>
          <p:nvPr/>
        </p:nvSpPr>
        <p:spPr bwMode="auto">
          <a:xfrm>
            <a:off x="6229350" y="3581400"/>
            <a:ext cx="9040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/4)</a:t>
            </a:r>
            <a:r>
              <a:rPr lang="en-US" sz="2400" b="1" baseline="30000" dirty="0">
                <a:solidFill>
                  <a:schemeClr val="tx1"/>
                </a:solidFill>
                <a:latin typeface="Times New Roman" pitchFamily="18" charset="0"/>
              </a:rPr>
              <a:t>2</a:t>
            </a:r>
          </a:p>
        </p:txBody>
      </p:sp>
      <p:sp>
        <p:nvSpPr>
          <p:cNvPr id="6164" name="Rectangle 20"/>
          <p:cNvSpPr>
            <a:spLocks noChangeArrowheads="1"/>
          </p:cNvSpPr>
          <p:nvPr/>
        </p:nvSpPr>
        <p:spPr bwMode="auto">
          <a:xfrm>
            <a:off x="1066800" y="3581400"/>
            <a:ext cx="98103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latin typeface="Times New Roman" pitchFamily="18" charset="0"/>
              </a:rPr>
              <a:t>(</a:t>
            </a:r>
            <a:r>
              <a:rPr lang="en-US" sz="2400" b="1" i="1" dirty="0">
                <a:solidFill>
                  <a:schemeClr val="tx1"/>
                </a:solidFill>
                <a:latin typeface="Times New Roman" pitchFamily="18" charset="0"/>
              </a:rPr>
              <a:t>n</a:t>
            </a:r>
            <a:r>
              <a:rPr lang="en-US" sz="2400" b="1" dirty="0">
                <a:solidFill>
                  <a:schemeClr val="tx1"/>
                </a:solidFill>
                <a:latin typeface="Times New Roman" pitchFamily="18" charset="0"/>
              </a:rPr>
              <a:t>/4)</a:t>
            </a:r>
            <a:r>
              <a:rPr lang="en-US" sz="2400" b="1" baseline="30000" dirty="0">
                <a:solidFill>
                  <a:schemeClr val="tx1"/>
                </a:solidFill>
                <a:latin typeface="Times New Roman" pitchFamily="18" charset="0"/>
              </a:rPr>
              <a:t>2</a:t>
            </a:r>
            <a:r>
              <a:rPr lang="en-US" sz="2400" dirty="0">
                <a:solidFill>
                  <a:schemeClr val="tx1"/>
                </a:solidFill>
                <a:latin typeface="Times New Roman" pitchFamily="18" charset="0"/>
              </a:rPr>
              <a:t> </a:t>
            </a:r>
          </a:p>
        </p:txBody>
      </p:sp>
      <p:sp>
        <p:nvSpPr>
          <p:cNvPr id="6165" name="Rectangle 21"/>
          <p:cNvSpPr>
            <a:spLocks noChangeArrowheads="1"/>
          </p:cNvSpPr>
          <p:nvPr/>
        </p:nvSpPr>
        <p:spPr bwMode="auto">
          <a:xfrm>
            <a:off x="7768794" y="1676400"/>
            <a:ext cx="53700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i="1" dirty="0">
                <a:solidFill>
                  <a:schemeClr val="tx1"/>
                </a:solidFill>
                <a:cs typeface="Arial" charset="0"/>
              </a:rPr>
              <a:t>n</a:t>
            </a:r>
            <a:r>
              <a:rPr lang="en-US" sz="2400" b="1" baseline="30000" dirty="0">
                <a:solidFill>
                  <a:schemeClr val="tx1"/>
                </a:solidFill>
                <a:cs typeface="Arial" charset="0"/>
              </a:rPr>
              <a:t>2</a:t>
            </a:r>
            <a:r>
              <a:rPr lang="en-US" sz="2400" dirty="0">
                <a:solidFill>
                  <a:schemeClr val="tx1"/>
                </a:solidFill>
              </a:rPr>
              <a:t> </a:t>
            </a:r>
          </a:p>
        </p:txBody>
      </p:sp>
      <p:sp>
        <p:nvSpPr>
          <p:cNvPr id="6166" name="Rectangle 22"/>
          <p:cNvSpPr>
            <a:spLocks noChangeArrowheads="1"/>
          </p:cNvSpPr>
          <p:nvPr/>
        </p:nvSpPr>
        <p:spPr bwMode="auto">
          <a:xfrm>
            <a:off x="7474930" y="2661893"/>
            <a:ext cx="121187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dirty="0">
                <a:solidFill>
                  <a:schemeClr val="tx1"/>
                </a:solidFill>
                <a:cs typeface="Arial" charset="0"/>
              </a:rPr>
              <a:t>(1/2) </a:t>
            </a:r>
            <a:r>
              <a:rPr lang="en-US" sz="2400" b="1" i="1" dirty="0">
                <a:solidFill>
                  <a:schemeClr val="tx1"/>
                </a:solidFill>
                <a:cs typeface="Arial" charset="0"/>
              </a:rPr>
              <a:t>n</a:t>
            </a:r>
            <a:r>
              <a:rPr lang="en-US" sz="2400" b="1" baseline="30000" dirty="0">
                <a:solidFill>
                  <a:schemeClr val="tx1"/>
                </a:solidFill>
                <a:cs typeface="Arial" charset="0"/>
              </a:rPr>
              <a:t>2</a:t>
            </a:r>
            <a:r>
              <a:rPr lang="en-US" sz="2400" dirty="0">
                <a:solidFill>
                  <a:schemeClr val="tx1"/>
                </a:solidFill>
              </a:rPr>
              <a:t> </a:t>
            </a:r>
          </a:p>
        </p:txBody>
      </p:sp>
      <p:sp>
        <p:nvSpPr>
          <p:cNvPr id="6167" name="Rectangle 23"/>
          <p:cNvSpPr>
            <a:spLocks noChangeArrowheads="1"/>
          </p:cNvSpPr>
          <p:nvPr/>
        </p:nvSpPr>
        <p:spPr bwMode="auto">
          <a:xfrm>
            <a:off x="7703530" y="3581400"/>
            <a:ext cx="121187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b="1">
                <a:solidFill>
                  <a:schemeClr val="tx1"/>
                </a:solidFill>
                <a:cs typeface="Arial" charset="0"/>
              </a:rPr>
              <a:t>(1/4) </a:t>
            </a:r>
            <a:r>
              <a:rPr lang="en-US" sz="2400" b="1" i="1">
                <a:solidFill>
                  <a:schemeClr val="tx1"/>
                </a:solidFill>
                <a:cs typeface="Arial" charset="0"/>
              </a:rPr>
              <a:t>n</a:t>
            </a:r>
            <a:r>
              <a:rPr lang="en-US" sz="2400" b="1" baseline="30000">
                <a:solidFill>
                  <a:schemeClr val="tx1"/>
                </a:solidFill>
                <a:cs typeface="Arial" charset="0"/>
              </a:rPr>
              <a:t>2</a:t>
            </a:r>
            <a:r>
              <a:rPr lang="en-US" sz="2400">
                <a:solidFill>
                  <a:schemeClr val="tx1"/>
                </a:solidFill>
              </a:rPr>
              <a:t> </a:t>
            </a:r>
          </a:p>
        </p:txBody>
      </p:sp>
      <p:sp>
        <p:nvSpPr>
          <p:cNvPr id="6168" name="Rectangle 24"/>
          <p:cNvSpPr>
            <a:spLocks noChangeArrowheads="1"/>
          </p:cNvSpPr>
          <p:nvPr/>
        </p:nvSpPr>
        <p:spPr bwMode="auto">
          <a:xfrm>
            <a:off x="8001000" y="3886200"/>
            <a:ext cx="262892"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r>
              <a:rPr lang="en-US" sz="2400" dirty="0">
                <a:solidFill>
                  <a:schemeClr val="tx1"/>
                </a:solidFill>
              </a:rPr>
              <a:t>.</a:t>
            </a:r>
          </a:p>
          <a:p>
            <a:pPr>
              <a:lnSpc>
                <a:spcPct val="50000"/>
              </a:lnSpc>
            </a:pPr>
            <a:r>
              <a:rPr lang="en-US" sz="2400" dirty="0">
                <a:solidFill>
                  <a:schemeClr val="tx1"/>
                </a:solidFill>
              </a:rPr>
              <a:t>.</a:t>
            </a:r>
          </a:p>
          <a:p>
            <a:pPr>
              <a:lnSpc>
                <a:spcPct val="50000"/>
              </a:lnSpc>
            </a:pPr>
            <a:r>
              <a:rPr lang="en-US" sz="2400" dirty="0">
                <a:solidFill>
                  <a:schemeClr val="tx1"/>
                </a:solidFill>
              </a:rPr>
              <a:t>.</a:t>
            </a:r>
          </a:p>
        </p:txBody>
      </p:sp>
      <p:grpSp>
        <p:nvGrpSpPr>
          <p:cNvPr id="6170" name="Group 26"/>
          <p:cNvGrpSpPr>
            <a:grpSpLocks/>
          </p:cNvGrpSpPr>
          <p:nvPr/>
        </p:nvGrpSpPr>
        <p:grpSpPr bwMode="auto">
          <a:xfrm>
            <a:off x="838200" y="4114800"/>
            <a:ext cx="1295400" cy="457200"/>
            <a:chOff x="528" y="2592"/>
            <a:chExt cx="816" cy="288"/>
          </a:xfrm>
        </p:grpSpPr>
        <p:sp>
          <p:nvSpPr>
            <p:cNvPr id="6184" name="Line 27"/>
            <p:cNvSpPr>
              <a:spLocks noChangeShapeType="1"/>
            </p:cNvSpPr>
            <p:nvPr/>
          </p:nvSpPr>
          <p:spPr bwMode="auto">
            <a:xfrm flipH="1">
              <a:off x="528" y="2592"/>
              <a:ext cx="384"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6185" name="Line 28"/>
            <p:cNvSpPr>
              <a:spLocks noChangeShapeType="1"/>
            </p:cNvSpPr>
            <p:nvPr/>
          </p:nvSpPr>
          <p:spPr bwMode="auto">
            <a:xfrm>
              <a:off x="960" y="2592"/>
              <a:ext cx="384"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grpSp>
      <p:sp>
        <p:nvSpPr>
          <p:cNvPr id="6171" name="Line 29"/>
          <p:cNvSpPr>
            <a:spLocks noChangeShapeType="1"/>
          </p:cNvSpPr>
          <p:nvPr/>
        </p:nvSpPr>
        <p:spPr bwMode="auto">
          <a:xfrm>
            <a:off x="5270500" y="1981200"/>
            <a:ext cx="1892300" cy="0"/>
          </a:xfrm>
          <a:prstGeom prst="line">
            <a:avLst/>
          </a:prstGeom>
          <a:noFill/>
          <a:ln w="38100">
            <a:solidFill>
              <a:schemeClr val="tx1"/>
            </a:solidFill>
            <a:prstDash val="dash"/>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6172" name="Line 30"/>
          <p:cNvSpPr>
            <a:spLocks noChangeShapeType="1"/>
          </p:cNvSpPr>
          <p:nvPr/>
        </p:nvSpPr>
        <p:spPr bwMode="auto">
          <a:xfrm>
            <a:off x="6400800" y="2895600"/>
            <a:ext cx="838200" cy="0"/>
          </a:xfrm>
          <a:prstGeom prst="line">
            <a:avLst/>
          </a:prstGeom>
          <a:noFill/>
          <a:ln w="38100">
            <a:solidFill>
              <a:schemeClr val="tx1"/>
            </a:solidFill>
            <a:prstDash val="dash"/>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sz="2400"/>
          </a:p>
        </p:txBody>
      </p:sp>
      <p:grpSp>
        <p:nvGrpSpPr>
          <p:cNvPr id="6174" name="Group 32"/>
          <p:cNvGrpSpPr>
            <a:grpSpLocks/>
          </p:cNvGrpSpPr>
          <p:nvPr/>
        </p:nvGrpSpPr>
        <p:grpSpPr bwMode="auto">
          <a:xfrm>
            <a:off x="2514600" y="4114800"/>
            <a:ext cx="1295400" cy="457200"/>
            <a:chOff x="1584" y="2592"/>
            <a:chExt cx="816" cy="288"/>
          </a:xfrm>
        </p:grpSpPr>
        <p:sp>
          <p:nvSpPr>
            <p:cNvPr id="6182" name="Line 33"/>
            <p:cNvSpPr>
              <a:spLocks noChangeShapeType="1"/>
            </p:cNvSpPr>
            <p:nvPr/>
          </p:nvSpPr>
          <p:spPr bwMode="auto">
            <a:xfrm flipH="1">
              <a:off x="1584" y="2592"/>
              <a:ext cx="384"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6183" name="Line 34"/>
            <p:cNvSpPr>
              <a:spLocks noChangeShapeType="1"/>
            </p:cNvSpPr>
            <p:nvPr/>
          </p:nvSpPr>
          <p:spPr bwMode="auto">
            <a:xfrm>
              <a:off x="2016" y="2592"/>
              <a:ext cx="384"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grpSp>
      <p:grpSp>
        <p:nvGrpSpPr>
          <p:cNvPr id="6175" name="Group 35"/>
          <p:cNvGrpSpPr>
            <a:grpSpLocks/>
          </p:cNvGrpSpPr>
          <p:nvPr/>
        </p:nvGrpSpPr>
        <p:grpSpPr bwMode="auto">
          <a:xfrm>
            <a:off x="4114800" y="4114800"/>
            <a:ext cx="1295400" cy="457200"/>
            <a:chOff x="2592" y="2592"/>
            <a:chExt cx="816" cy="288"/>
          </a:xfrm>
        </p:grpSpPr>
        <p:sp>
          <p:nvSpPr>
            <p:cNvPr id="6180" name="Line 36"/>
            <p:cNvSpPr>
              <a:spLocks noChangeShapeType="1"/>
            </p:cNvSpPr>
            <p:nvPr/>
          </p:nvSpPr>
          <p:spPr bwMode="auto">
            <a:xfrm flipH="1">
              <a:off x="2592" y="2592"/>
              <a:ext cx="384"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6181" name="Line 37"/>
            <p:cNvSpPr>
              <a:spLocks noChangeShapeType="1"/>
            </p:cNvSpPr>
            <p:nvPr/>
          </p:nvSpPr>
          <p:spPr bwMode="auto">
            <a:xfrm>
              <a:off x="3024" y="2592"/>
              <a:ext cx="384"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grpSp>
      <p:grpSp>
        <p:nvGrpSpPr>
          <p:cNvPr id="6176" name="Group 38"/>
          <p:cNvGrpSpPr>
            <a:grpSpLocks/>
          </p:cNvGrpSpPr>
          <p:nvPr/>
        </p:nvGrpSpPr>
        <p:grpSpPr bwMode="auto">
          <a:xfrm>
            <a:off x="6019800" y="4114800"/>
            <a:ext cx="1295400" cy="457200"/>
            <a:chOff x="3792" y="2592"/>
            <a:chExt cx="816" cy="288"/>
          </a:xfrm>
        </p:grpSpPr>
        <p:sp>
          <p:nvSpPr>
            <p:cNvPr id="6178" name="Line 39"/>
            <p:cNvSpPr>
              <a:spLocks noChangeShapeType="1"/>
            </p:cNvSpPr>
            <p:nvPr/>
          </p:nvSpPr>
          <p:spPr bwMode="auto">
            <a:xfrm flipH="1">
              <a:off x="3792" y="2592"/>
              <a:ext cx="384"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sp>
          <p:nvSpPr>
            <p:cNvPr id="6179" name="Line 40"/>
            <p:cNvSpPr>
              <a:spLocks noChangeShapeType="1"/>
            </p:cNvSpPr>
            <p:nvPr/>
          </p:nvSpPr>
          <p:spPr bwMode="auto">
            <a:xfrm>
              <a:off x="4224" y="2592"/>
              <a:ext cx="384"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400"/>
            </a:p>
          </p:txBody>
        </p:sp>
      </p:grpSp>
      <p:sp>
        <p:nvSpPr>
          <p:cNvPr id="6177" name="Rectangle 41"/>
          <p:cNvSpPr>
            <a:spLocks noChangeArrowheads="1"/>
          </p:cNvSpPr>
          <p:nvPr/>
        </p:nvSpPr>
        <p:spPr bwMode="auto">
          <a:xfrm>
            <a:off x="453864" y="3886200"/>
            <a:ext cx="262892"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sz="2400" dirty="0">
                <a:solidFill>
                  <a:schemeClr val="tx1"/>
                </a:solidFill>
              </a:rPr>
              <a:t>.</a:t>
            </a:r>
          </a:p>
          <a:p>
            <a:pPr>
              <a:lnSpc>
                <a:spcPct val="50000"/>
              </a:lnSpc>
            </a:pPr>
            <a:r>
              <a:rPr lang="en-US" sz="2400" dirty="0">
                <a:solidFill>
                  <a:schemeClr val="tx1"/>
                </a:solidFill>
              </a:rPr>
              <a:t>.</a:t>
            </a:r>
          </a:p>
          <a:p>
            <a:pPr>
              <a:lnSpc>
                <a:spcPct val="50000"/>
              </a:lnSpc>
            </a:pPr>
            <a:r>
              <a:rPr lang="en-US" sz="2400" dirty="0">
                <a:solidFill>
                  <a:schemeClr val="tx1"/>
                </a:solidFill>
              </a:rPr>
              <a:t>.</a:t>
            </a:r>
          </a:p>
        </p:txBody>
      </p:sp>
      <p:sp>
        <p:nvSpPr>
          <p:cNvPr id="42" name="Rectangle 2"/>
          <p:cNvSpPr txBox="1">
            <a:spLocks noChangeArrowheads="1"/>
          </p:cNvSpPr>
          <p:nvPr/>
        </p:nvSpPr>
        <p:spPr bwMode="auto">
          <a:xfrm>
            <a:off x="609600" y="3048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dirty="0">
                <a:solidFill>
                  <a:srgbClr val="0000CC"/>
                </a:solidFill>
              </a:rPr>
              <a:t>举</a:t>
            </a:r>
            <a:r>
              <a:rPr lang="zh-CN" altLang="en-US" sz="3600" b="1" dirty="0">
                <a:solidFill>
                  <a:srgbClr val="0000CC"/>
                </a:solidFill>
              </a:rPr>
              <a:t>例</a:t>
            </a:r>
            <a:r>
              <a:rPr lang="en-US" sz="3600" b="1" dirty="0">
                <a:solidFill>
                  <a:srgbClr val="0000CC"/>
                </a:solidFill>
              </a:rPr>
              <a:t>: </a:t>
            </a:r>
            <a:r>
              <a:rPr lang="en-US" sz="3600" b="1" i="1" dirty="0">
                <a:solidFill>
                  <a:srgbClr val="0000CC"/>
                </a:solidFill>
              </a:rPr>
              <a:t>T</a:t>
            </a:r>
            <a:r>
              <a:rPr lang="en-US" sz="3600" b="1" dirty="0">
                <a:solidFill>
                  <a:srgbClr val="0000CC"/>
                </a:solidFill>
              </a:rPr>
              <a:t>(</a:t>
            </a:r>
            <a:r>
              <a:rPr lang="en-US" sz="3600" b="1" i="1" dirty="0">
                <a:solidFill>
                  <a:srgbClr val="0000CC"/>
                </a:solidFill>
              </a:rPr>
              <a:t>n</a:t>
            </a:r>
            <a:r>
              <a:rPr lang="en-US" sz="3600" b="1" dirty="0">
                <a:solidFill>
                  <a:srgbClr val="0000CC"/>
                </a:solidFill>
              </a:rPr>
              <a:t>) = 2</a:t>
            </a:r>
            <a:r>
              <a:rPr lang="en-US" sz="3600" b="1" i="1" dirty="0">
                <a:solidFill>
                  <a:srgbClr val="0000CC"/>
                </a:solidFill>
              </a:rPr>
              <a:t>T</a:t>
            </a:r>
            <a:r>
              <a:rPr lang="en-US" sz="3600" b="1" dirty="0">
                <a:solidFill>
                  <a:srgbClr val="0000CC"/>
                </a:solidFill>
              </a:rPr>
              <a:t>(</a:t>
            </a:r>
            <a:r>
              <a:rPr lang="en-US" sz="3600" b="1" i="1" dirty="0">
                <a:solidFill>
                  <a:srgbClr val="0000CC"/>
                </a:solidFill>
              </a:rPr>
              <a:t>n</a:t>
            </a:r>
            <a:r>
              <a:rPr lang="en-US" sz="3600" b="1" dirty="0">
                <a:solidFill>
                  <a:srgbClr val="0000CC"/>
                </a:solidFill>
              </a:rPr>
              <a:t>/2) </a:t>
            </a:r>
            <a:r>
              <a:rPr lang="en-US" sz="3600" b="1" i="1" dirty="0">
                <a:solidFill>
                  <a:srgbClr val="0000CC"/>
                </a:solidFill>
              </a:rPr>
              <a:t>+ n</a:t>
            </a:r>
            <a:r>
              <a:rPr lang="en-US" sz="3600" b="1" baseline="30000" dirty="0">
                <a:solidFill>
                  <a:srgbClr val="0000CC"/>
                </a:solidFill>
              </a:rPr>
              <a:t>2</a:t>
            </a:r>
          </a:p>
        </p:txBody>
      </p:sp>
      <p:sp>
        <p:nvSpPr>
          <p:cNvPr id="43" name="Line 30"/>
          <p:cNvSpPr>
            <a:spLocks noChangeShapeType="1"/>
          </p:cNvSpPr>
          <p:nvPr/>
        </p:nvSpPr>
        <p:spPr bwMode="auto">
          <a:xfrm>
            <a:off x="7133444" y="3856038"/>
            <a:ext cx="570086" cy="0"/>
          </a:xfrm>
          <a:prstGeom prst="line">
            <a:avLst/>
          </a:prstGeom>
          <a:noFill/>
          <a:ln w="38100">
            <a:solidFill>
              <a:schemeClr val="tx1"/>
            </a:solidFill>
            <a:prstDash val="dash"/>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sz="2400"/>
          </a:p>
        </p:txBody>
      </p:sp>
      <p:graphicFrame>
        <p:nvGraphicFramePr>
          <p:cNvPr id="44" name="Object 43"/>
          <p:cNvGraphicFramePr>
            <a:graphicFrameLocks noChangeAspect="1"/>
          </p:cNvGraphicFramePr>
          <p:nvPr/>
        </p:nvGraphicFramePr>
        <p:xfrm>
          <a:off x="5065064" y="4572000"/>
          <a:ext cx="3697936" cy="861163"/>
        </p:xfrm>
        <a:graphic>
          <a:graphicData uri="http://schemas.openxmlformats.org/presentationml/2006/ole">
            <mc:AlternateContent xmlns:mc="http://schemas.openxmlformats.org/markup-compatibility/2006">
              <mc:Choice xmlns:v="urn:schemas-microsoft-com:vml" Requires="v">
                <p:oleObj spid="_x0000_s3078" name="Equation" r:id="rId4" imgW="1854200" imgH="431800" progId="">
                  <p:embed/>
                </p:oleObj>
              </mc:Choice>
              <mc:Fallback>
                <p:oleObj name="Equation" r:id="rId4" imgW="1854200" imgH="431800" progId="">
                  <p:embed/>
                  <p:pic>
                    <p:nvPicPr>
                      <p:cNvPr id="0" name="Picture 1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5064" y="4572000"/>
                        <a:ext cx="3697936" cy="86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9666" name="Object 2"/>
          <p:cNvGraphicFramePr>
            <a:graphicFrameLocks noChangeAspect="1"/>
          </p:cNvGraphicFramePr>
          <p:nvPr/>
        </p:nvGraphicFramePr>
        <p:xfrm>
          <a:off x="152400" y="5681798"/>
          <a:ext cx="8839200" cy="871402"/>
        </p:xfrm>
        <a:graphic>
          <a:graphicData uri="http://schemas.openxmlformats.org/presentationml/2006/ole">
            <mc:AlternateContent xmlns:mc="http://schemas.openxmlformats.org/markup-compatibility/2006">
              <mc:Choice xmlns:v="urn:schemas-microsoft-com:vml" Requires="v">
                <p:oleObj spid="_x0000_s3079" name="Equation" r:id="rId6" imgW="4457700" imgH="482600" progId="">
                  <p:embed/>
                </p:oleObj>
              </mc:Choice>
              <mc:Fallback>
                <p:oleObj name="Equation" r:id="rId6" imgW="4457700" imgH="482600" progId="">
                  <p:embed/>
                  <p:pic>
                    <p:nvPicPr>
                      <p:cNvPr id="0" name="Picture 1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681798"/>
                        <a:ext cx="8839200" cy="871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TextBox 44"/>
          <p:cNvSpPr txBox="1"/>
          <p:nvPr/>
        </p:nvSpPr>
        <p:spPr>
          <a:xfrm>
            <a:off x="457200" y="5238690"/>
            <a:ext cx="3288080" cy="400110"/>
          </a:xfrm>
          <a:prstGeom prst="rect">
            <a:avLst/>
          </a:prstGeom>
          <a:noFill/>
        </p:spPr>
        <p:txBody>
          <a:bodyPr wrap="none" rtlCol="0">
            <a:spAutoFit/>
          </a:bodyPr>
          <a:lstStyle/>
          <a:p>
            <a:r>
              <a:rPr lang="en-US" dirty="0"/>
              <a:t>Adding everything together:</a:t>
            </a:r>
          </a:p>
        </p:txBody>
      </p:sp>
    </p:spTree>
    <p:extLst>
      <p:ext uri="{BB962C8B-B14F-4D97-AF65-F5344CB8AC3E}">
        <p14:creationId xmlns:p14="http://schemas.microsoft.com/office/powerpoint/2010/main" val="6574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a:noFill/>
        </p:spPr>
        <p:txBody>
          <a:bodyPr lIns="92075" tIns="46038" rIns="92075" bIns="46038"/>
          <a:lstStyle/>
          <a:p>
            <a:r>
              <a:rPr lang="zh-CN" altLang="en-US" sz="3600" b="1" dirty="0">
                <a:solidFill>
                  <a:srgbClr val="0000CC"/>
                </a:solidFill>
              </a:rPr>
              <a:t>举例 </a:t>
            </a:r>
            <a:r>
              <a:rPr lang="en-US" sz="3600" b="1" dirty="0">
                <a:solidFill>
                  <a:srgbClr val="0000CC"/>
                </a:solidFill>
              </a:rPr>
              <a:t>4 (</a:t>
            </a:r>
            <a:r>
              <a:rPr lang="zh-CN" altLang="en-US" sz="3600" b="1" dirty="0">
                <a:solidFill>
                  <a:srgbClr val="0000CC"/>
                </a:solidFill>
              </a:rPr>
              <a:t>续</a:t>
            </a:r>
            <a:r>
              <a:rPr lang="en-US" sz="3600" b="1" dirty="0">
                <a:solidFill>
                  <a:srgbClr val="0000CC"/>
                </a:solidFill>
              </a:rPr>
              <a:t>) </a:t>
            </a:r>
          </a:p>
        </p:txBody>
      </p:sp>
      <p:sp>
        <p:nvSpPr>
          <p:cNvPr id="53251" name="Rectangle 3"/>
          <p:cNvSpPr>
            <a:spLocks noGrp="1" noChangeArrowheads="1"/>
          </p:cNvSpPr>
          <p:nvPr>
            <p:ph type="body" idx="1"/>
          </p:nvPr>
        </p:nvSpPr>
        <p:spPr>
          <a:xfrm>
            <a:off x="228600" y="1447800"/>
            <a:ext cx="8610600" cy="533400"/>
          </a:xfrm>
          <a:noFill/>
        </p:spPr>
        <p:txBody>
          <a:bodyPr lIns="92075" tIns="46038" rIns="92075" bIns="46038"/>
          <a:lstStyle/>
          <a:p>
            <a:pPr>
              <a:spcBef>
                <a:spcPts val="600"/>
              </a:spcBef>
              <a:spcAft>
                <a:spcPts val="0"/>
              </a:spcAft>
            </a:pPr>
            <a:r>
              <a:rPr lang="zh-CN" altLang="en-US" sz="2400" b="1" dirty="0"/>
              <a:t>用递归树方法解 </a:t>
            </a:r>
            <a:r>
              <a:rPr lang="en-US" sz="2400" b="1" i="1" dirty="0"/>
              <a:t>T</a:t>
            </a:r>
            <a:r>
              <a:rPr lang="en-US" sz="2400" b="1" dirty="0"/>
              <a:t>(</a:t>
            </a:r>
            <a:r>
              <a:rPr lang="en-US" sz="2400" b="1" i="1" dirty="0"/>
              <a:t>n</a:t>
            </a:r>
            <a:r>
              <a:rPr lang="en-US" sz="2400" b="1" dirty="0"/>
              <a:t>) = 2</a:t>
            </a:r>
            <a:r>
              <a:rPr lang="en-US" sz="2400" b="1" i="1" dirty="0"/>
              <a:t>T</a:t>
            </a:r>
            <a:r>
              <a:rPr lang="en-US" sz="2400" b="1" dirty="0"/>
              <a:t>(</a:t>
            </a:r>
            <a:r>
              <a:rPr lang="en-US" sz="2400" b="1" i="1" dirty="0"/>
              <a:t>n</a:t>
            </a:r>
            <a:r>
              <a:rPr lang="en-US" sz="2400" b="1" dirty="0"/>
              <a:t>/2) + </a:t>
            </a:r>
            <a:r>
              <a:rPr lang="en-US" sz="2400" b="1" i="1" dirty="0"/>
              <a:t>n</a:t>
            </a:r>
            <a:r>
              <a:rPr lang="en-US" sz="2400" b="1" dirty="0"/>
              <a:t> / </a:t>
            </a:r>
            <a:r>
              <a:rPr lang="en-US" sz="2400" b="1" dirty="0" err="1"/>
              <a:t>lg</a:t>
            </a:r>
            <a:r>
              <a:rPr lang="en-US" sz="2400" b="1" dirty="0"/>
              <a:t> </a:t>
            </a:r>
            <a:r>
              <a:rPr lang="en-US" sz="2400" b="1" i="1" dirty="0"/>
              <a:t>n</a:t>
            </a:r>
            <a:r>
              <a:rPr lang="en-US" sz="2400" b="1" dirty="0"/>
              <a:t> </a:t>
            </a:r>
          </a:p>
          <a:p>
            <a:pPr>
              <a:spcBef>
                <a:spcPts val="600"/>
              </a:spcBef>
              <a:spcAft>
                <a:spcPts val="0"/>
              </a:spcAft>
              <a:buFont typeface="Monotype Sorts" pitchFamily="2" charset="2"/>
              <a:buNone/>
            </a:pPr>
            <a:r>
              <a:rPr lang="en-US" sz="2400" b="1" dirty="0"/>
              <a:t>	</a:t>
            </a:r>
          </a:p>
        </p:txBody>
      </p:sp>
      <p:pic>
        <p:nvPicPr>
          <p:cNvPr id="38093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696" t="29449" r="27218" b="32763"/>
          <a:stretch/>
        </p:blipFill>
        <p:spPr bwMode="auto">
          <a:xfrm>
            <a:off x="1017585" y="1905000"/>
            <a:ext cx="6907215" cy="3117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3"/>
          <p:cNvSpPr txBox="1">
            <a:spLocks noChangeArrowheads="1"/>
          </p:cNvSpPr>
          <p:nvPr/>
        </p:nvSpPr>
        <p:spPr bwMode="auto">
          <a:xfrm>
            <a:off x="304800" y="5029200"/>
            <a:ext cx="8610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dirty="0"/>
              <a:t>在深度 </a:t>
            </a:r>
            <a:r>
              <a:rPr lang="en-US" sz="2400" i="1" dirty="0" err="1"/>
              <a:t>i</a:t>
            </a:r>
            <a:r>
              <a:rPr lang="en-US" sz="2400" dirty="0"/>
              <a:t> , </a:t>
            </a:r>
            <a:r>
              <a:rPr lang="zh-CN" altLang="en-US" sz="2400" dirty="0"/>
              <a:t>有 </a:t>
            </a:r>
            <a:r>
              <a:rPr lang="en-US" sz="2400" dirty="0"/>
              <a:t>2</a:t>
            </a:r>
            <a:r>
              <a:rPr lang="en-US" sz="2400" i="1" baseline="30000" dirty="0"/>
              <a:t>i</a:t>
            </a:r>
            <a:r>
              <a:rPr lang="en-US" sz="2400" dirty="0"/>
              <a:t> </a:t>
            </a:r>
            <a:r>
              <a:rPr lang="zh-CN" altLang="en-US" sz="2400" dirty="0"/>
              <a:t>结点</a:t>
            </a:r>
            <a:r>
              <a:rPr lang="en-US" sz="2400" dirty="0"/>
              <a:t>, </a:t>
            </a:r>
            <a:r>
              <a:rPr lang="zh-CN" altLang="en-US" sz="2400" dirty="0"/>
              <a:t>每个是</a:t>
            </a:r>
            <a:endParaRPr lang="en-US" sz="2400" dirty="0"/>
          </a:p>
          <a:p>
            <a:pPr marL="0" indent="0">
              <a:buNone/>
            </a:pPr>
            <a:r>
              <a:rPr lang="en-US" sz="2400" dirty="0"/>
              <a:t>                  (</a:t>
            </a:r>
            <a:r>
              <a:rPr lang="en-US" sz="2400" i="1" dirty="0"/>
              <a:t>n</a:t>
            </a:r>
            <a:r>
              <a:rPr lang="en-US" sz="2400" dirty="0"/>
              <a:t>/2</a:t>
            </a:r>
            <a:r>
              <a:rPr lang="en-US" sz="2400" i="1" baseline="30000" dirty="0"/>
              <a:t>i</a:t>
            </a:r>
            <a:r>
              <a:rPr lang="en-US" sz="2400" dirty="0"/>
              <a:t> ) / </a:t>
            </a:r>
            <a:r>
              <a:rPr lang="en-US" sz="2400" dirty="0" err="1"/>
              <a:t>lg</a:t>
            </a:r>
            <a:r>
              <a:rPr lang="en-US" sz="2400" dirty="0"/>
              <a:t> (</a:t>
            </a:r>
            <a:r>
              <a:rPr lang="en-US" sz="2400" i="1" dirty="0"/>
              <a:t>n</a:t>
            </a:r>
            <a:r>
              <a:rPr lang="en-US" sz="2400" dirty="0"/>
              <a:t>/2</a:t>
            </a:r>
            <a:r>
              <a:rPr lang="en-US" sz="2400" i="1" baseline="30000" dirty="0"/>
              <a:t>i</a:t>
            </a:r>
            <a:r>
              <a:rPr lang="en-US" sz="2400" dirty="0"/>
              <a:t> ) = (</a:t>
            </a:r>
            <a:r>
              <a:rPr lang="en-US" sz="2400" i="1" dirty="0"/>
              <a:t>n</a:t>
            </a:r>
            <a:r>
              <a:rPr lang="en-US" sz="2400" dirty="0"/>
              <a:t>/2</a:t>
            </a:r>
            <a:r>
              <a:rPr lang="en-US" sz="2400" i="1" baseline="30000" dirty="0"/>
              <a:t>i</a:t>
            </a:r>
            <a:r>
              <a:rPr lang="en-US" sz="2400" dirty="0"/>
              <a:t> ) / (</a:t>
            </a:r>
            <a:r>
              <a:rPr lang="en-US" sz="2400" dirty="0" err="1"/>
              <a:t>lg</a:t>
            </a:r>
            <a:r>
              <a:rPr lang="en-US" sz="2400" dirty="0"/>
              <a:t> </a:t>
            </a:r>
            <a:r>
              <a:rPr lang="en-US" sz="2400" i="1" dirty="0"/>
              <a:t>n</a:t>
            </a:r>
            <a:r>
              <a:rPr lang="en-US" sz="2400" dirty="0"/>
              <a:t> – </a:t>
            </a:r>
            <a:r>
              <a:rPr lang="en-US" sz="2400" i="1" dirty="0" err="1"/>
              <a:t>i</a:t>
            </a:r>
            <a:r>
              <a:rPr lang="en-US" sz="2400" dirty="0"/>
              <a:t>) </a:t>
            </a:r>
          </a:p>
          <a:p>
            <a:pPr marL="0" indent="0">
              <a:buNone/>
            </a:pPr>
            <a:r>
              <a:rPr lang="en-US" sz="2400" dirty="0"/>
              <a:t>    </a:t>
            </a:r>
            <a:r>
              <a:rPr lang="en-US" sz="2400" dirty="0">
                <a:sym typeface="Wingdings" pitchFamily="2" charset="2"/>
              </a:rPr>
              <a:t> </a:t>
            </a:r>
            <a:r>
              <a:rPr lang="zh-CN" altLang="en-US" sz="2400" dirty="0">
                <a:sym typeface="Wingdings" pitchFamily="2" charset="2"/>
              </a:rPr>
              <a:t>深度</a:t>
            </a:r>
            <a:r>
              <a:rPr lang="en-US" sz="2400" dirty="0"/>
              <a:t> </a:t>
            </a:r>
            <a:r>
              <a:rPr lang="en-US" sz="2400" i="1" dirty="0" err="1"/>
              <a:t>i</a:t>
            </a:r>
            <a:r>
              <a:rPr lang="en-US" sz="2400" dirty="0"/>
              <a:t> </a:t>
            </a:r>
            <a:r>
              <a:rPr lang="zh-CN" altLang="en-US" sz="2400" dirty="0"/>
              <a:t>的代价是</a:t>
            </a:r>
            <a:r>
              <a:rPr lang="en-US" sz="2400" dirty="0"/>
              <a:t> 2</a:t>
            </a:r>
            <a:r>
              <a:rPr lang="en-US" sz="2400" i="1" baseline="30000" dirty="0"/>
              <a:t>i</a:t>
            </a:r>
            <a:r>
              <a:rPr lang="en-US" sz="2400" dirty="0"/>
              <a:t> (</a:t>
            </a:r>
            <a:r>
              <a:rPr lang="en-US" sz="2400" i="1" dirty="0"/>
              <a:t>n</a:t>
            </a:r>
            <a:r>
              <a:rPr lang="en-US" sz="2400" dirty="0"/>
              <a:t>/2</a:t>
            </a:r>
            <a:r>
              <a:rPr lang="en-US" sz="2400" i="1" baseline="30000" dirty="0"/>
              <a:t>i</a:t>
            </a:r>
            <a:r>
              <a:rPr lang="en-US" sz="2400" dirty="0"/>
              <a:t> ) / (</a:t>
            </a:r>
            <a:r>
              <a:rPr lang="en-US" sz="2400" dirty="0" err="1"/>
              <a:t>lg</a:t>
            </a:r>
            <a:r>
              <a:rPr lang="en-US" sz="2400" dirty="0"/>
              <a:t> </a:t>
            </a:r>
            <a:r>
              <a:rPr lang="en-US" sz="2400" i="1" dirty="0"/>
              <a:t>n</a:t>
            </a:r>
            <a:r>
              <a:rPr lang="en-US" sz="2400" dirty="0"/>
              <a:t> – </a:t>
            </a:r>
            <a:r>
              <a:rPr lang="en-US" sz="2400" i="1" dirty="0" err="1"/>
              <a:t>i</a:t>
            </a:r>
            <a:r>
              <a:rPr lang="en-US" sz="2400" dirty="0"/>
              <a:t>) = </a:t>
            </a:r>
            <a:r>
              <a:rPr lang="en-US" sz="2400" i="1" dirty="0"/>
              <a:t>n</a:t>
            </a:r>
            <a:r>
              <a:rPr lang="en-US" sz="2400" dirty="0"/>
              <a:t> / (</a:t>
            </a:r>
            <a:r>
              <a:rPr lang="en-US" sz="2400" dirty="0" err="1"/>
              <a:t>lg</a:t>
            </a:r>
            <a:r>
              <a:rPr lang="en-US" sz="2400" dirty="0"/>
              <a:t> </a:t>
            </a:r>
            <a:r>
              <a:rPr lang="en-US" sz="2400" i="1" dirty="0"/>
              <a:t>n</a:t>
            </a:r>
            <a:r>
              <a:rPr lang="en-US" sz="2400" dirty="0"/>
              <a:t> – </a:t>
            </a:r>
            <a:r>
              <a:rPr lang="en-US" sz="2400" i="1" dirty="0" err="1"/>
              <a:t>i</a:t>
            </a:r>
            <a:r>
              <a:rPr lang="en-US" sz="2400" dirty="0"/>
              <a:t>)</a:t>
            </a:r>
          </a:p>
        </p:txBody>
      </p:sp>
    </p:spTree>
    <p:extLst>
      <p:ext uri="{BB962C8B-B14F-4D97-AF65-F5344CB8AC3E}">
        <p14:creationId xmlns:p14="http://schemas.microsoft.com/office/powerpoint/2010/main" val="297912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1371600" y="3200400"/>
            <a:ext cx="685800" cy="1143000"/>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3250" name="Rectangle 2"/>
          <p:cNvSpPr>
            <a:spLocks noGrp="1" noChangeArrowheads="1"/>
          </p:cNvSpPr>
          <p:nvPr>
            <p:ph type="title"/>
          </p:nvPr>
        </p:nvSpPr>
        <p:spPr>
          <a:xfrm>
            <a:off x="685800" y="304800"/>
            <a:ext cx="7772400" cy="914400"/>
          </a:xfrm>
          <a:noFill/>
        </p:spPr>
        <p:txBody>
          <a:bodyPr lIns="92075" tIns="46038" rIns="92075" bIns="46038"/>
          <a:lstStyle/>
          <a:p>
            <a:r>
              <a:rPr lang="zh-CN" altLang="en-US" sz="3600" b="1" dirty="0">
                <a:solidFill>
                  <a:srgbClr val="0000CC"/>
                </a:solidFill>
              </a:rPr>
              <a:t>举例 </a:t>
            </a:r>
            <a:r>
              <a:rPr lang="en-US" sz="3600" b="1" dirty="0">
                <a:solidFill>
                  <a:srgbClr val="0000CC"/>
                </a:solidFill>
              </a:rPr>
              <a:t>4 (</a:t>
            </a:r>
            <a:r>
              <a:rPr lang="zh-CN" altLang="en-US" sz="3600" b="1" dirty="0">
                <a:solidFill>
                  <a:srgbClr val="0000CC"/>
                </a:solidFill>
              </a:rPr>
              <a:t>续</a:t>
            </a:r>
            <a:r>
              <a:rPr lang="en-US" sz="3600" b="1" dirty="0">
                <a:solidFill>
                  <a:srgbClr val="0000CC"/>
                </a:solidFill>
              </a:rPr>
              <a:t>) </a:t>
            </a:r>
          </a:p>
        </p:txBody>
      </p:sp>
      <p:sp>
        <p:nvSpPr>
          <p:cNvPr id="53251" name="Rectangle 3"/>
          <p:cNvSpPr>
            <a:spLocks noGrp="1" noChangeArrowheads="1"/>
          </p:cNvSpPr>
          <p:nvPr>
            <p:ph type="body" idx="1"/>
          </p:nvPr>
        </p:nvSpPr>
        <p:spPr>
          <a:xfrm>
            <a:off x="228600" y="1676400"/>
            <a:ext cx="8610600" cy="3352800"/>
          </a:xfrm>
          <a:noFill/>
        </p:spPr>
        <p:txBody>
          <a:bodyPr lIns="92075" tIns="46038" rIns="92075" bIns="46038"/>
          <a:lstStyle/>
          <a:p>
            <a:pPr>
              <a:spcBef>
                <a:spcPts val="600"/>
              </a:spcBef>
              <a:spcAft>
                <a:spcPts val="0"/>
              </a:spcAft>
            </a:pPr>
            <a:r>
              <a:rPr lang="zh-CN" altLang="en-US" sz="2400" b="1" dirty="0"/>
              <a:t>把每一层的代价加起来</a:t>
            </a:r>
            <a:endParaRPr lang="en-US" sz="2400" b="1" dirty="0"/>
          </a:p>
          <a:p>
            <a:pPr marL="0" indent="0">
              <a:spcBef>
                <a:spcPts val="600"/>
              </a:spcBef>
              <a:spcAft>
                <a:spcPts val="0"/>
              </a:spcAft>
              <a:buNone/>
            </a:pPr>
            <a:endParaRPr lang="en-US" sz="2400" b="1" dirty="0"/>
          </a:p>
          <a:p>
            <a:pPr>
              <a:spcBef>
                <a:spcPts val="600"/>
              </a:spcBef>
              <a:spcAft>
                <a:spcPts val="0"/>
              </a:spcAft>
              <a:buFont typeface="Monotype Sorts" pitchFamily="2" charset="2"/>
              <a:buNone/>
            </a:pPr>
            <a:r>
              <a:rPr lang="en-US" sz="2400" b="1" dirty="0"/>
              <a:t>	</a:t>
            </a:r>
          </a:p>
        </p:txBody>
      </p:sp>
      <p:sp>
        <p:nvSpPr>
          <p:cNvPr id="5" name="Rectangle 3"/>
          <p:cNvSpPr txBox="1">
            <a:spLocks noChangeArrowheads="1"/>
          </p:cNvSpPr>
          <p:nvPr/>
        </p:nvSpPr>
        <p:spPr bwMode="auto">
          <a:xfrm>
            <a:off x="287572" y="4572000"/>
            <a:ext cx="93162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r>
              <a:rPr lang="en-US" sz="2400" dirty="0">
                <a:sym typeface="Wingdings" pitchFamily="2" charset="2"/>
              </a:rPr>
              <a:t>     </a:t>
            </a:r>
            <a:endParaRPr lang="en-US" sz="2400" dirty="0"/>
          </a:p>
        </p:txBody>
      </p:sp>
      <p:graphicFrame>
        <p:nvGraphicFramePr>
          <p:cNvPr id="2" name="Object 1"/>
          <p:cNvGraphicFramePr>
            <a:graphicFrameLocks noChangeAspect="1"/>
          </p:cNvGraphicFramePr>
          <p:nvPr/>
        </p:nvGraphicFramePr>
        <p:xfrm>
          <a:off x="1066800" y="2286000"/>
          <a:ext cx="5298139" cy="914400"/>
        </p:xfrm>
        <a:graphic>
          <a:graphicData uri="http://schemas.openxmlformats.org/presentationml/2006/ole">
            <mc:AlternateContent xmlns:mc="http://schemas.openxmlformats.org/markup-compatibility/2006">
              <mc:Choice xmlns:v="urn:schemas-microsoft-com:vml" Requires="v">
                <p:oleObj spid="_x0000_s4110" name="Equation" r:id="rId4" imgW="2501900" imgH="431800" progId="">
                  <p:embed/>
                </p:oleObj>
              </mc:Choice>
              <mc:Fallback>
                <p:oleObj name="Equation" r:id="rId4" imgW="2501900" imgH="431800" progId="">
                  <p:embed/>
                  <p:pic>
                    <p:nvPicPr>
                      <p:cNvPr id="0" name="Picture 3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286000"/>
                        <a:ext cx="5298139"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nvGraphicFramePr>
        <p:xfrm>
          <a:off x="6421582" y="2286000"/>
          <a:ext cx="969818" cy="914400"/>
        </p:xfrm>
        <a:graphic>
          <a:graphicData uri="http://schemas.openxmlformats.org/presentationml/2006/ole">
            <mc:AlternateContent xmlns:mc="http://schemas.openxmlformats.org/markup-compatibility/2006">
              <mc:Choice xmlns:v="urn:schemas-microsoft-com:vml" Requires="v">
                <p:oleObj spid="_x0000_s4111" name="Equation" r:id="rId6" imgW="457200" imgH="431800" progId="">
                  <p:embed/>
                </p:oleObj>
              </mc:Choice>
              <mc:Fallback>
                <p:oleObj name="Equation" r:id="rId6" imgW="457200" imgH="431800" progId="">
                  <p:embed/>
                  <p:pic>
                    <p:nvPicPr>
                      <p:cNvPr id="0" name="Picture 3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1582" y="2286000"/>
                        <a:ext cx="969818"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nvGraphicFramePr>
        <p:xfrm>
          <a:off x="936625" y="3352800"/>
          <a:ext cx="1077913" cy="914400"/>
        </p:xfrm>
        <a:graphic>
          <a:graphicData uri="http://schemas.openxmlformats.org/presentationml/2006/ole">
            <mc:AlternateContent xmlns:mc="http://schemas.openxmlformats.org/markup-compatibility/2006">
              <mc:Choice xmlns:v="urn:schemas-microsoft-com:vml" Requires="v">
                <p:oleObj spid="_x0000_s4112" name="Equation" r:id="rId8" imgW="508000" imgH="431800" progId="">
                  <p:embed/>
                </p:oleObj>
              </mc:Choice>
              <mc:Fallback>
                <p:oleObj name="Equation" r:id="rId8" imgW="508000" imgH="431800" progId="">
                  <p:embed/>
                  <p:pic>
                    <p:nvPicPr>
                      <p:cNvPr id="0" name="Picture 3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625" y="3352800"/>
                        <a:ext cx="107791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8"/>
          <p:cNvGrpSpPr/>
          <p:nvPr/>
        </p:nvGrpSpPr>
        <p:grpSpPr>
          <a:xfrm>
            <a:off x="4800600" y="4576823"/>
            <a:ext cx="2667000" cy="1747778"/>
            <a:chOff x="838200" y="1371599"/>
            <a:chExt cx="2667000" cy="1823977"/>
          </a:xfrm>
        </p:grpSpPr>
        <p:sp>
          <p:nvSpPr>
            <p:cNvPr id="7" name="Down Arrow Callout 6"/>
            <p:cNvSpPr/>
            <p:nvPr/>
          </p:nvSpPr>
          <p:spPr bwMode="auto">
            <a:xfrm>
              <a:off x="838200" y="1371599"/>
              <a:ext cx="2667000" cy="1823977"/>
            </a:xfrm>
            <a:prstGeom prst="downArrow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调和级数</a:t>
              </a:r>
              <a:r>
                <a:rPr kumimoji="0" lang="en-US" sz="2000" b="1"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Times New Roman" pitchFamily="18" charset="0"/>
              </a:endParaRPr>
            </a:p>
          </p:txBody>
        </p:sp>
        <p:graphicFrame>
          <p:nvGraphicFramePr>
            <p:cNvPr id="8" name="Object 7"/>
            <p:cNvGraphicFramePr>
              <a:graphicFrameLocks noChangeAspect="1"/>
            </p:cNvGraphicFramePr>
            <p:nvPr/>
          </p:nvGraphicFramePr>
          <p:xfrm>
            <a:off x="1200150" y="1676400"/>
            <a:ext cx="2152650" cy="851048"/>
          </p:xfrm>
          <a:graphic>
            <a:graphicData uri="http://schemas.openxmlformats.org/presentationml/2006/ole">
              <mc:AlternateContent xmlns:mc="http://schemas.openxmlformats.org/markup-compatibility/2006">
                <mc:Choice xmlns:v="urn:schemas-microsoft-com:vml" Requires="v">
                  <p:oleObj spid="_x0000_s4113" name="Equation" r:id="rId10" imgW="1091726" imgH="431613" progId="">
                    <p:embed/>
                  </p:oleObj>
                </mc:Choice>
                <mc:Fallback>
                  <p:oleObj name="Equation" r:id="rId10" imgW="1091726" imgH="431613" progId="">
                    <p:embed/>
                    <p:pic>
                      <p:nvPicPr>
                        <p:cNvPr id="0" name="Picture 3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0150" y="1676400"/>
                          <a:ext cx="2152650" cy="851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0" name="Object 9"/>
          <p:cNvGraphicFramePr>
            <a:graphicFrameLocks noChangeAspect="1"/>
          </p:cNvGraphicFramePr>
          <p:nvPr/>
        </p:nvGraphicFramePr>
        <p:xfrm>
          <a:off x="2201862" y="3594100"/>
          <a:ext cx="4122738" cy="430213"/>
        </p:xfrm>
        <a:graphic>
          <a:graphicData uri="http://schemas.openxmlformats.org/presentationml/2006/ole">
            <mc:AlternateContent xmlns:mc="http://schemas.openxmlformats.org/markup-compatibility/2006">
              <mc:Choice xmlns:v="urn:schemas-microsoft-com:vml" Requires="v">
                <p:oleObj spid="_x0000_s4114" name="Equation" r:id="rId12" imgW="1943100" imgH="203200" progId="">
                  <p:embed/>
                </p:oleObj>
              </mc:Choice>
              <mc:Fallback>
                <p:oleObj name="Equation" r:id="rId12" imgW="1943100" imgH="203200" progId="">
                  <p:embed/>
                  <p:pic>
                    <p:nvPicPr>
                      <p:cNvPr id="0" name="Picture 3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1862" y="3594100"/>
                        <a:ext cx="4122738"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1295400" y="4572000"/>
          <a:ext cx="3074435" cy="533400"/>
        </p:xfrm>
        <a:graphic>
          <a:graphicData uri="http://schemas.openxmlformats.org/presentationml/2006/ole">
            <mc:AlternateContent xmlns:mc="http://schemas.openxmlformats.org/markup-compatibility/2006">
              <mc:Choice xmlns:v="urn:schemas-microsoft-com:vml" Requires="v">
                <p:oleObj spid="_x0000_s4115" name="Equation" r:id="rId14" imgW="1167893" imgH="203112" progId="">
                  <p:embed/>
                </p:oleObj>
              </mc:Choice>
              <mc:Fallback>
                <p:oleObj name="Equation" r:id="rId14" imgW="1167893" imgH="203112" progId="">
                  <p:embed/>
                  <p:pic>
                    <p:nvPicPr>
                      <p:cNvPr id="0" name="Picture 3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95400" y="4572000"/>
                        <a:ext cx="307443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507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81000" y="304800"/>
            <a:ext cx="8534400" cy="914400"/>
          </a:xfrm>
          <a:noFill/>
        </p:spPr>
        <p:txBody>
          <a:bodyPr lIns="92075" tIns="46038" rIns="92075" bIns="46038"/>
          <a:lstStyle/>
          <a:p>
            <a:r>
              <a:rPr lang="zh-CN" altLang="en-US" sz="4000" dirty="0"/>
              <a:t>递归式求解方法</a:t>
            </a:r>
            <a:r>
              <a:rPr lang="en-US" altLang="zh-CN" sz="4000" dirty="0"/>
              <a:t>2——</a:t>
            </a:r>
            <a:r>
              <a:rPr lang="zh-CN" altLang="en-US" sz="4000" dirty="0"/>
              <a:t>主定理法（</a:t>
            </a:r>
            <a:r>
              <a:rPr lang="en-US" altLang="zh-CN" sz="4000" dirty="0"/>
              <a:t>1</a:t>
            </a:r>
            <a:r>
              <a:rPr lang="zh-CN" altLang="en-US" sz="4000" dirty="0"/>
              <a:t>）</a:t>
            </a:r>
            <a:endParaRPr lang="en-US" sz="4000" b="1" dirty="0">
              <a:solidFill>
                <a:srgbClr val="0000CC"/>
              </a:solidFill>
            </a:endParaRPr>
          </a:p>
        </p:txBody>
      </p:sp>
      <p:sp>
        <p:nvSpPr>
          <p:cNvPr id="53251" name="Rectangle 3"/>
          <p:cNvSpPr>
            <a:spLocks noGrp="1" noChangeArrowheads="1"/>
          </p:cNvSpPr>
          <p:nvPr>
            <p:ph type="body" idx="1"/>
          </p:nvPr>
        </p:nvSpPr>
        <p:spPr>
          <a:xfrm>
            <a:off x="304800" y="1447800"/>
            <a:ext cx="8534400" cy="4724400"/>
          </a:xfrm>
          <a:noFill/>
        </p:spPr>
        <p:txBody>
          <a:bodyPr lIns="92075" tIns="46038" rIns="92075" bIns="46038"/>
          <a:lstStyle/>
          <a:p>
            <a:r>
              <a:rPr lang="zh-CN" altLang="en-US" b="1" dirty="0"/>
              <a:t>该方法可解如下形式的递归式</a:t>
            </a:r>
            <a:r>
              <a:rPr lang="en-US" b="1" dirty="0"/>
              <a:t> </a:t>
            </a:r>
          </a:p>
          <a:p>
            <a:pPr>
              <a:spcBef>
                <a:spcPts val="1200"/>
              </a:spcBef>
              <a:spcAft>
                <a:spcPts val="1200"/>
              </a:spcAft>
              <a:buFont typeface="Monotype Sorts" pitchFamily="2" charset="2"/>
              <a:buNone/>
            </a:pPr>
            <a:r>
              <a:rPr lang="en-US" b="1" dirty="0"/>
              <a:t>	              </a:t>
            </a:r>
            <a:r>
              <a:rPr lang="en-US" b="1" i="1" dirty="0"/>
              <a:t>T</a:t>
            </a:r>
            <a:r>
              <a:rPr lang="en-US" b="1" dirty="0"/>
              <a:t>(</a:t>
            </a:r>
            <a:r>
              <a:rPr lang="en-US" b="1" i="1" dirty="0"/>
              <a:t>n</a:t>
            </a:r>
            <a:r>
              <a:rPr lang="en-US" b="1" dirty="0"/>
              <a:t>) = </a:t>
            </a:r>
            <a:r>
              <a:rPr lang="en-US" b="1" i="1" dirty="0" err="1"/>
              <a:t>aT</a:t>
            </a:r>
            <a:r>
              <a:rPr lang="en-US" b="1" dirty="0"/>
              <a:t>(</a:t>
            </a:r>
            <a:r>
              <a:rPr lang="en-US" b="1" i="1" dirty="0"/>
              <a:t>n</a:t>
            </a:r>
            <a:r>
              <a:rPr lang="en-US" b="1" dirty="0"/>
              <a:t>/</a:t>
            </a:r>
            <a:r>
              <a:rPr lang="en-US" b="1" i="1" dirty="0"/>
              <a:t>b</a:t>
            </a:r>
            <a:r>
              <a:rPr lang="en-US" b="1" dirty="0"/>
              <a:t>) + </a:t>
            </a:r>
            <a:r>
              <a:rPr lang="en-US" b="1" i="1" dirty="0"/>
              <a:t>f</a:t>
            </a:r>
            <a:r>
              <a:rPr lang="en-US" b="1" dirty="0"/>
              <a:t>(</a:t>
            </a:r>
            <a:r>
              <a:rPr lang="en-US" b="1" i="1" dirty="0"/>
              <a:t>n</a:t>
            </a:r>
            <a:r>
              <a:rPr lang="en-US" b="1" dirty="0"/>
              <a:t>) </a:t>
            </a:r>
          </a:p>
          <a:p>
            <a:pPr>
              <a:buFont typeface="Monotype Sorts" pitchFamily="2" charset="2"/>
              <a:buNone/>
            </a:pPr>
            <a:r>
              <a:rPr lang="en-US" b="1" dirty="0"/>
              <a:t>	</a:t>
            </a:r>
            <a:r>
              <a:rPr lang="zh-CN" altLang="en-US" b="1" dirty="0"/>
              <a:t>其中 </a:t>
            </a:r>
            <a:r>
              <a:rPr lang="en-US" b="1" i="1" dirty="0"/>
              <a:t>a</a:t>
            </a:r>
            <a:r>
              <a:rPr lang="en-US" b="1" dirty="0"/>
              <a:t> </a:t>
            </a:r>
            <a:r>
              <a:rPr lang="en-US" b="1" dirty="0">
                <a:latin typeface="Symbol" pitchFamily="18" charset="2"/>
              </a:rPr>
              <a:t>³ </a:t>
            </a:r>
            <a:r>
              <a:rPr lang="en-US" b="1" dirty="0"/>
              <a:t>1 </a:t>
            </a:r>
            <a:r>
              <a:rPr lang="zh-CN" altLang="en-US" b="1" dirty="0"/>
              <a:t>和 </a:t>
            </a:r>
            <a:r>
              <a:rPr lang="en-US" b="1" i="1" dirty="0"/>
              <a:t>b</a:t>
            </a:r>
            <a:r>
              <a:rPr lang="en-US" b="1" dirty="0"/>
              <a:t> &gt; 1 </a:t>
            </a:r>
            <a:r>
              <a:rPr lang="zh-CN" altLang="en-US" b="1" dirty="0"/>
              <a:t>是两个常数</a:t>
            </a:r>
            <a:r>
              <a:rPr lang="en-US" b="1" dirty="0"/>
              <a:t>, </a:t>
            </a:r>
            <a:r>
              <a:rPr lang="en-US" b="1" i="1" dirty="0"/>
              <a:t>f</a:t>
            </a:r>
            <a:r>
              <a:rPr lang="en-US" b="1" dirty="0"/>
              <a:t>(</a:t>
            </a:r>
            <a:r>
              <a:rPr lang="en-US" b="1" i="1" dirty="0"/>
              <a:t>n</a:t>
            </a:r>
            <a:r>
              <a:rPr lang="en-US" b="1" dirty="0"/>
              <a:t>) </a:t>
            </a:r>
            <a:r>
              <a:rPr lang="zh-CN" altLang="en-US" b="1" dirty="0"/>
              <a:t>是一个渐进非负函数（</a:t>
            </a:r>
            <a:r>
              <a:rPr lang="zh-CN" altLang="en-US" b="1" dirty="0">
                <a:solidFill>
                  <a:srgbClr val="000099"/>
                </a:solidFill>
              </a:rPr>
              <a:t>当</a:t>
            </a:r>
            <a:r>
              <a:rPr lang="en-US" altLang="zh-CN" b="1" dirty="0">
                <a:solidFill>
                  <a:srgbClr val="000099"/>
                </a:solidFill>
              </a:rPr>
              <a:t>n</a:t>
            </a:r>
            <a:r>
              <a:rPr lang="zh-CN" altLang="en-US" b="1" dirty="0">
                <a:solidFill>
                  <a:srgbClr val="000099"/>
                </a:solidFill>
              </a:rPr>
              <a:t>趋于无穷时，</a:t>
            </a:r>
            <a:r>
              <a:rPr lang="en-US" altLang="zh-CN" b="1" i="1" dirty="0">
                <a:solidFill>
                  <a:srgbClr val="000099"/>
                </a:solidFill>
              </a:rPr>
              <a:t> f</a:t>
            </a:r>
            <a:r>
              <a:rPr lang="en-US" altLang="zh-CN" b="1" dirty="0">
                <a:solidFill>
                  <a:srgbClr val="000099"/>
                </a:solidFill>
              </a:rPr>
              <a:t>(</a:t>
            </a:r>
            <a:r>
              <a:rPr lang="en-US" altLang="zh-CN" b="1" i="1" dirty="0">
                <a:solidFill>
                  <a:srgbClr val="000099"/>
                </a:solidFill>
              </a:rPr>
              <a:t>n</a:t>
            </a:r>
            <a:r>
              <a:rPr lang="en-US" altLang="zh-CN" b="1" dirty="0">
                <a:solidFill>
                  <a:srgbClr val="000099"/>
                </a:solidFill>
              </a:rPr>
              <a:t>) </a:t>
            </a:r>
            <a:r>
              <a:rPr lang="zh-CN" altLang="en-US" b="1" dirty="0">
                <a:solidFill>
                  <a:srgbClr val="000099"/>
                </a:solidFill>
              </a:rPr>
              <a:t>是非负的</a:t>
            </a:r>
            <a:r>
              <a:rPr lang="zh-CN" altLang="en-US" b="1" dirty="0"/>
              <a:t>）。</a:t>
            </a:r>
            <a:endParaRPr lang="en-US" b="1" dirty="0"/>
          </a:p>
          <a:p>
            <a:pPr lvl="1"/>
            <a:r>
              <a:rPr lang="zh-CN" altLang="en-US" sz="2800" b="1" dirty="0"/>
              <a:t>如果</a:t>
            </a:r>
            <a:r>
              <a:rPr lang="en-US" sz="2800" b="1" dirty="0"/>
              <a:t> </a:t>
            </a:r>
            <a:r>
              <a:rPr lang="en-US" sz="2800" b="1" i="1" dirty="0"/>
              <a:t>n</a:t>
            </a:r>
            <a:r>
              <a:rPr lang="en-US" sz="2800" b="1" dirty="0"/>
              <a:t>/</a:t>
            </a:r>
            <a:r>
              <a:rPr lang="en-US" sz="2800" b="1" i="1" dirty="0"/>
              <a:t>b</a:t>
            </a:r>
            <a:r>
              <a:rPr lang="en-US" sz="2800" b="1" dirty="0"/>
              <a:t> </a:t>
            </a:r>
            <a:r>
              <a:rPr lang="zh-CN" altLang="en-US" sz="2800" b="1" dirty="0"/>
              <a:t>不是整数</a:t>
            </a:r>
            <a:r>
              <a:rPr lang="en-US" sz="2800" b="1" dirty="0"/>
              <a:t>, </a:t>
            </a:r>
            <a:r>
              <a:rPr lang="zh-CN" altLang="en-US" sz="2800" b="1" dirty="0"/>
              <a:t>取整 </a:t>
            </a:r>
            <a:r>
              <a:rPr lang="en-US" sz="2800" b="1" i="1" dirty="0"/>
              <a:t>n</a:t>
            </a:r>
            <a:r>
              <a:rPr lang="en-US" sz="2800" b="1" dirty="0"/>
              <a:t>/</a:t>
            </a:r>
            <a:r>
              <a:rPr lang="en-US" sz="2800" b="1" i="1" dirty="0"/>
              <a:t>b</a:t>
            </a:r>
            <a:r>
              <a:rPr lang="en-US" sz="2800" b="1" dirty="0"/>
              <a:t> </a:t>
            </a:r>
            <a:r>
              <a:rPr lang="zh-CN" altLang="en-US" sz="2800" b="1" dirty="0"/>
              <a:t>：</a:t>
            </a:r>
            <a:endParaRPr lang="en-US" sz="2800" b="1" dirty="0"/>
          </a:p>
          <a:p>
            <a:endParaRPr lang="en-US" b="1" dirty="0">
              <a:solidFill>
                <a:schemeClr val="tx2"/>
              </a:solidFill>
            </a:endParaRPr>
          </a:p>
          <a:p>
            <a:endParaRPr lang="en-US" b="1" dirty="0">
              <a:solidFill>
                <a:schemeClr val="tx2"/>
              </a:solidFill>
            </a:endParaRPr>
          </a:p>
          <a:p>
            <a:pPr>
              <a:spcBef>
                <a:spcPts val="1200"/>
              </a:spcBef>
            </a:pPr>
            <a:r>
              <a:rPr lang="zh-CN" altLang="en-US" b="1" dirty="0">
                <a:solidFill>
                  <a:schemeClr val="tx2"/>
                </a:solidFill>
              </a:rPr>
              <a:t>主方法可解包含三种类型</a:t>
            </a:r>
            <a:r>
              <a:rPr lang="en-US" b="1" dirty="0">
                <a:solidFill>
                  <a:schemeClr val="tx2"/>
                </a:solidFill>
              </a:rPr>
              <a:t> </a:t>
            </a:r>
            <a:r>
              <a:rPr lang="en-US" b="1" i="1" dirty="0">
                <a:solidFill>
                  <a:schemeClr val="tx2"/>
                </a:solidFill>
              </a:rPr>
              <a:t>f</a:t>
            </a:r>
            <a:r>
              <a:rPr lang="en-US" b="1" dirty="0">
                <a:solidFill>
                  <a:schemeClr val="tx2"/>
                </a:solidFill>
              </a:rPr>
              <a:t>(</a:t>
            </a:r>
            <a:r>
              <a:rPr lang="en-US" b="1" i="1" dirty="0">
                <a:solidFill>
                  <a:schemeClr val="tx2"/>
                </a:solidFill>
              </a:rPr>
              <a:t>n</a:t>
            </a:r>
            <a:r>
              <a:rPr lang="en-US" b="1" dirty="0">
                <a:solidFill>
                  <a:schemeClr val="tx2"/>
                </a:solidFill>
              </a:rPr>
              <a:t>) </a:t>
            </a:r>
            <a:r>
              <a:rPr lang="zh-CN" altLang="en-US" b="1" dirty="0">
                <a:solidFill>
                  <a:schemeClr val="tx2"/>
                </a:solidFill>
              </a:rPr>
              <a:t>的递归式 </a:t>
            </a:r>
            <a:r>
              <a:rPr lang="en-US" altLang="zh-CN" b="1" dirty="0">
                <a:solidFill>
                  <a:schemeClr val="tx2"/>
                </a:solidFill>
              </a:rPr>
              <a:t> </a:t>
            </a:r>
            <a:r>
              <a:rPr lang="en-US" altLang="zh-CN" b="1" i="1" dirty="0">
                <a:solidFill>
                  <a:schemeClr val="tx2"/>
                </a:solidFill>
              </a:rPr>
              <a:t>T</a:t>
            </a:r>
            <a:r>
              <a:rPr lang="en-US" altLang="zh-CN" b="1" dirty="0">
                <a:solidFill>
                  <a:schemeClr val="tx2"/>
                </a:solidFill>
              </a:rPr>
              <a:t>(</a:t>
            </a:r>
            <a:r>
              <a:rPr lang="en-US" altLang="zh-CN" b="1" i="1" dirty="0">
                <a:solidFill>
                  <a:schemeClr val="tx2"/>
                </a:solidFill>
              </a:rPr>
              <a:t>n</a:t>
            </a:r>
            <a:r>
              <a:rPr lang="en-US" altLang="zh-CN" b="1" dirty="0">
                <a:solidFill>
                  <a:schemeClr val="tx2"/>
                </a:solidFill>
              </a:rPr>
              <a:t>) </a:t>
            </a:r>
            <a:r>
              <a:rPr lang="zh-CN" altLang="en-US" b="1" dirty="0">
                <a:solidFill>
                  <a:schemeClr val="tx2"/>
                </a:solidFill>
              </a:rPr>
              <a:t>。</a:t>
            </a:r>
            <a:r>
              <a:rPr lang="en-US" b="1" dirty="0">
                <a:solidFill>
                  <a:schemeClr val="tx2"/>
                </a:solidFill>
              </a:rPr>
              <a:t>  </a:t>
            </a:r>
            <a:endParaRPr lang="en-US" b="1" dirty="0"/>
          </a:p>
        </p:txBody>
      </p:sp>
      <p:graphicFrame>
        <p:nvGraphicFramePr>
          <p:cNvPr id="2" name="Object 1"/>
          <p:cNvGraphicFramePr>
            <a:graphicFrameLocks noChangeAspect="1"/>
          </p:cNvGraphicFramePr>
          <p:nvPr>
            <p:extLst>
              <p:ext uri="{D42A27DB-BD31-4B8C-83A1-F6EECF244321}">
                <p14:modId xmlns:p14="http://schemas.microsoft.com/office/powerpoint/2010/main" val="28171309"/>
              </p:ext>
            </p:extLst>
          </p:nvPr>
        </p:nvGraphicFramePr>
        <p:xfrm>
          <a:off x="2362199" y="4359922"/>
          <a:ext cx="3048001" cy="669277"/>
        </p:xfrm>
        <a:graphic>
          <a:graphicData uri="http://schemas.openxmlformats.org/presentationml/2006/ole">
            <mc:AlternateContent xmlns:mc="http://schemas.openxmlformats.org/markup-compatibility/2006">
              <mc:Choice xmlns:v="urn:schemas-microsoft-com:vml" Requires="v">
                <p:oleObj spid="_x0000_s5124" name="Equation" r:id="rId4" imgW="1040948" imgH="228501" progId="">
                  <p:embed/>
                </p:oleObj>
              </mc:Choice>
              <mc:Fallback>
                <p:oleObj name="Equation" r:id="rId4" imgW="1040948" imgH="228501" progId="">
                  <p:embed/>
                  <p:pic>
                    <p:nvPicPr>
                      <p:cNvPr id="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199" y="4359922"/>
                        <a:ext cx="3048001" cy="6692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39994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灯片编号占位符 2">
            <a:extLst>
              <a:ext uri="{FF2B5EF4-FFF2-40B4-BE49-F238E27FC236}">
                <a16:creationId xmlns:a16="http://schemas.microsoft.com/office/drawing/2014/main" id="{8105F9EB-03E0-46BD-89F7-0C02966660D7}"/>
              </a:ext>
            </a:extLst>
          </p:cNvPr>
          <p:cNvSpPr>
            <a:spLocks noGrp="1"/>
          </p:cNvSpPr>
          <p:nvPr>
            <p:ph type="sldNum" sz="quarter" idx="10"/>
          </p:nvPr>
        </p:nvSpPr>
        <p:spPr/>
        <p:txBody>
          <a:bodyPr/>
          <a:lstStyle/>
          <a:p>
            <a:r>
              <a:rPr lang="en-US" altLang="zh-CN"/>
              <a:t>L2.</a:t>
            </a:r>
            <a:fld id="{E46580AE-8224-4826-A2B4-8FE0EA9BE214}" type="slidenum">
              <a:rPr lang="en-US" altLang="zh-CN"/>
              <a:pPr/>
              <a:t>36</a:t>
            </a:fld>
            <a:endParaRPr lang="en-US" altLang="zh-CN"/>
          </a:p>
        </p:txBody>
      </p:sp>
      <p:sp>
        <p:nvSpPr>
          <p:cNvPr id="91166" name="Line 30">
            <a:extLst>
              <a:ext uri="{FF2B5EF4-FFF2-40B4-BE49-F238E27FC236}">
                <a16:creationId xmlns:a16="http://schemas.microsoft.com/office/drawing/2014/main" id="{1D6FAD6E-C4FE-497D-B882-A51FDA4DBF75}"/>
              </a:ext>
            </a:extLst>
          </p:cNvPr>
          <p:cNvSpPr>
            <a:spLocks noChangeShapeType="1"/>
          </p:cNvSpPr>
          <p:nvPr/>
        </p:nvSpPr>
        <p:spPr bwMode="auto">
          <a:xfrm flipH="1">
            <a:off x="2868613" y="3048000"/>
            <a:ext cx="762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6" name="Rectangle 20">
            <a:extLst>
              <a:ext uri="{FF2B5EF4-FFF2-40B4-BE49-F238E27FC236}">
                <a16:creationId xmlns:a16="http://schemas.microsoft.com/office/drawing/2014/main" id="{D6A6C561-727E-4566-A070-DCE68656DE69}"/>
              </a:ext>
            </a:extLst>
          </p:cNvPr>
          <p:cNvSpPr>
            <a:spLocks noChangeArrowheads="1"/>
          </p:cNvSpPr>
          <p:nvPr/>
        </p:nvSpPr>
        <p:spPr bwMode="auto">
          <a:xfrm>
            <a:off x="3554413" y="2620963"/>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1138" name="Line 2">
            <a:extLst>
              <a:ext uri="{FF2B5EF4-FFF2-40B4-BE49-F238E27FC236}">
                <a16:creationId xmlns:a16="http://schemas.microsoft.com/office/drawing/2014/main" id="{95294CD9-508C-436F-B515-798A1214A152}"/>
              </a:ext>
            </a:extLst>
          </p:cNvPr>
          <p:cNvSpPr>
            <a:spLocks noChangeShapeType="1"/>
          </p:cNvSpPr>
          <p:nvPr/>
        </p:nvSpPr>
        <p:spPr bwMode="auto">
          <a:xfrm flipH="1">
            <a:off x="2916238" y="2239963"/>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39" name="Line 3">
            <a:extLst>
              <a:ext uri="{FF2B5EF4-FFF2-40B4-BE49-F238E27FC236}">
                <a16:creationId xmlns:a16="http://schemas.microsoft.com/office/drawing/2014/main" id="{88A3CD66-634D-4BBD-BD82-295BE03CF7F9}"/>
              </a:ext>
            </a:extLst>
          </p:cNvPr>
          <p:cNvSpPr>
            <a:spLocks noChangeShapeType="1"/>
          </p:cNvSpPr>
          <p:nvPr/>
        </p:nvSpPr>
        <p:spPr bwMode="auto">
          <a:xfrm>
            <a:off x="4440238" y="2239963"/>
            <a:ext cx="16764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1" name="Line 5">
            <a:extLst>
              <a:ext uri="{FF2B5EF4-FFF2-40B4-BE49-F238E27FC236}">
                <a16:creationId xmlns:a16="http://schemas.microsoft.com/office/drawing/2014/main" id="{8B625444-CE01-436A-91BA-FD20FEFFD024}"/>
              </a:ext>
            </a:extLst>
          </p:cNvPr>
          <p:cNvSpPr>
            <a:spLocks noChangeShapeType="1"/>
          </p:cNvSpPr>
          <p:nvPr/>
        </p:nvSpPr>
        <p:spPr bwMode="auto">
          <a:xfrm flipH="1">
            <a:off x="1236663" y="3962400"/>
            <a:ext cx="53340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2" name="Line 6">
            <a:extLst>
              <a:ext uri="{FF2B5EF4-FFF2-40B4-BE49-F238E27FC236}">
                <a16:creationId xmlns:a16="http://schemas.microsoft.com/office/drawing/2014/main" id="{254C69BD-983A-4BF2-A3BF-1F3586D426B5}"/>
              </a:ext>
            </a:extLst>
          </p:cNvPr>
          <p:cNvSpPr>
            <a:spLocks noChangeShapeType="1"/>
          </p:cNvSpPr>
          <p:nvPr/>
        </p:nvSpPr>
        <p:spPr bwMode="auto">
          <a:xfrm flipH="1">
            <a:off x="1573213" y="2925763"/>
            <a:ext cx="1387475" cy="10366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5" name="Line 9">
            <a:extLst>
              <a:ext uri="{FF2B5EF4-FFF2-40B4-BE49-F238E27FC236}">
                <a16:creationId xmlns:a16="http://schemas.microsoft.com/office/drawing/2014/main" id="{17B724EC-9EBD-44B2-BFD0-789D185965EB}"/>
              </a:ext>
            </a:extLst>
          </p:cNvPr>
          <p:cNvSpPr>
            <a:spLocks noChangeShapeType="1"/>
          </p:cNvSpPr>
          <p:nvPr/>
        </p:nvSpPr>
        <p:spPr bwMode="auto">
          <a:xfrm>
            <a:off x="2960688" y="2925763"/>
            <a:ext cx="1660525" cy="9604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0" name="Rectangle 14">
            <a:extLst>
              <a:ext uri="{FF2B5EF4-FFF2-40B4-BE49-F238E27FC236}">
                <a16:creationId xmlns:a16="http://schemas.microsoft.com/office/drawing/2014/main" id="{66A76DA9-BAC2-4E21-AC54-9D23AC6A0379}"/>
              </a:ext>
            </a:extLst>
          </p:cNvPr>
          <p:cNvSpPr>
            <a:spLocks noChangeArrowheads="1"/>
          </p:cNvSpPr>
          <p:nvPr/>
        </p:nvSpPr>
        <p:spPr bwMode="auto">
          <a:xfrm>
            <a:off x="2457204" y="2636838"/>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1151" name="Rectangle 15">
            <a:extLst>
              <a:ext uri="{FF2B5EF4-FFF2-40B4-BE49-F238E27FC236}">
                <a16:creationId xmlns:a16="http://schemas.microsoft.com/office/drawing/2014/main" id="{52796A9E-A6C3-4E43-B748-AFA375627C2A}"/>
              </a:ext>
            </a:extLst>
          </p:cNvPr>
          <p:cNvSpPr>
            <a:spLocks noChangeArrowheads="1"/>
          </p:cNvSpPr>
          <p:nvPr/>
        </p:nvSpPr>
        <p:spPr bwMode="auto">
          <a:xfrm>
            <a:off x="5678242" y="2620963"/>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1152" name="Rectangle 16">
            <a:extLst>
              <a:ext uri="{FF2B5EF4-FFF2-40B4-BE49-F238E27FC236}">
                <a16:creationId xmlns:a16="http://schemas.microsoft.com/office/drawing/2014/main" id="{1DA4748B-91CC-49AA-A49E-0E1C59B9928F}"/>
              </a:ext>
            </a:extLst>
          </p:cNvPr>
          <p:cNvSpPr>
            <a:spLocks noChangeArrowheads="1"/>
          </p:cNvSpPr>
          <p:nvPr/>
        </p:nvSpPr>
        <p:spPr bwMode="auto">
          <a:xfrm>
            <a:off x="1021230" y="5105400"/>
            <a:ext cx="69121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latin typeface="Symbol" panose="05050102010706020507" pitchFamily="18" charset="2"/>
                <a:ea typeface="宋体" panose="02010600030101010101" pitchFamily="2" charset="-122"/>
              </a:rPr>
              <a:t>T</a:t>
            </a:r>
            <a:r>
              <a:rPr lang="en-US" altLang="zh-CN" sz="1600" i="1">
                <a:latin typeface="Symbol" panose="05050102010706020507" pitchFamily="18" charset="2"/>
                <a:ea typeface="宋体" panose="02010600030101010101" pitchFamily="2" charset="-122"/>
              </a:rPr>
              <a:t> </a:t>
            </a:r>
            <a:r>
              <a:rPr lang="en-US" altLang="zh-CN">
                <a:ea typeface="宋体" panose="02010600030101010101" pitchFamily="2" charset="-122"/>
              </a:rPr>
              <a:t>(1)</a:t>
            </a:r>
          </a:p>
        </p:txBody>
      </p:sp>
      <p:sp>
        <p:nvSpPr>
          <p:cNvPr id="91153" name="Text Box 17">
            <a:extLst>
              <a:ext uri="{FF2B5EF4-FFF2-40B4-BE49-F238E27FC236}">
                <a16:creationId xmlns:a16="http://schemas.microsoft.com/office/drawing/2014/main" id="{8D2D9C74-1524-4D37-9F5E-1620D63E79BC}"/>
              </a:ext>
            </a:extLst>
          </p:cNvPr>
          <p:cNvSpPr txBox="1">
            <a:spLocks noChangeArrowheads="1"/>
          </p:cNvSpPr>
          <p:nvPr/>
        </p:nvSpPr>
        <p:spPr bwMode="auto">
          <a:xfrm rot="17366799">
            <a:off x="1183571" y="4438620"/>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1158" name="Text Box 22">
            <a:extLst>
              <a:ext uri="{FF2B5EF4-FFF2-40B4-BE49-F238E27FC236}">
                <a16:creationId xmlns:a16="http://schemas.microsoft.com/office/drawing/2014/main" id="{08381313-41BF-4BB6-84F6-375D92A0A739}"/>
              </a:ext>
            </a:extLst>
          </p:cNvPr>
          <p:cNvSpPr txBox="1">
            <a:spLocks noChangeArrowheads="1"/>
          </p:cNvSpPr>
          <p:nvPr/>
        </p:nvSpPr>
        <p:spPr bwMode="auto">
          <a:xfrm>
            <a:off x="4924515" y="251460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1157" name="Line 21">
            <a:extLst>
              <a:ext uri="{FF2B5EF4-FFF2-40B4-BE49-F238E27FC236}">
                <a16:creationId xmlns:a16="http://schemas.microsoft.com/office/drawing/2014/main" id="{49300184-4AA4-4156-856B-A32881649604}"/>
              </a:ext>
            </a:extLst>
          </p:cNvPr>
          <p:cNvSpPr>
            <a:spLocks noChangeShapeType="1"/>
          </p:cNvSpPr>
          <p:nvPr/>
        </p:nvSpPr>
        <p:spPr bwMode="auto">
          <a:xfrm flipH="1">
            <a:off x="4240213" y="2209800"/>
            <a:ext cx="2286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5" name="Rectangle 19">
            <a:extLst>
              <a:ext uri="{FF2B5EF4-FFF2-40B4-BE49-F238E27FC236}">
                <a16:creationId xmlns:a16="http://schemas.microsoft.com/office/drawing/2014/main" id="{09D2205D-9D0F-4A0D-AC84-4D9D541E57BA}"/>
              </a:ext>
            </a:extLst>
          </p:cNvPr>
          <p:cNvSpPr>
            <a:spLocks noChangeArrowheads="1"/>
          </p:cNvSpPr>
          <p:nvPr/>
        </p:nvSpPr>
        <p:spPr bwMode="auto">
          <a:xfrm>
            <a:off x="4119484" y="1858963"/>
            <a:ext cx="63991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a:t>
            </a:r>
            <a:r>
              <a:rPr lang="en-US" altLang="zh-CN">
                <a:ea typeface="宋体" panose="02010600030101010101" pitchFamily="2" charset="-122"/>
              </a:rPr>
              <a:t>)</a:t>
            </a:r>
            <a:endParaRPr lang="en-US" altLang="zh-CN" baseline="30000">
              <a:ea typeface="宋体" panose="02010600030101010101" pitchFamily="2" charset="-122"/>
            </a:endParaRPr>
          </a:p>
        </p:txBody>
      </p:sp>
      <p:sp>
        <p:nvSpPr>
          <p:cNvPr id="91160" name="Arc 24">
            <a:extLst>
              <a:ext uri="{FF2B5EF4-FFF2-40B4-BE49-F238E27FC236}">
                <a16:creationId xmlns:a16="http://schemas.microsoft.com/office/drawing/2014/main" id="{5FB04C40-8FFA-41C9-B968-5ED2A411DCED}"/>
              </a:ext>
            </a:extLst>
          </p:cNvPr>
          <p:cNvSpPr>
            <a:spLocks/>
          </p:cNvSpPr>
          <p:nvPr/>
        </p:nvSpPr>
        <p:spPr bwMode="auto">
          <a:xfrm flipV="1">
            <a:off x="3965575" y="2362200"/>
            <a:ext cx="1189038" cy="228600"/>
          </a:xfrm>
          <a:custGeom>
            <a:avLst/>
            <a:gdLst>
              <a:gd name="G0" fmla="+- 18512 0 0"/>
              <a:gd name="G1" fmla="+- 21600 0 0"/>
              <a:gd name="G2" fmla="+- 21600 0 0"/>
              <a:gd name="T0" fmla="*/ 0 w 37941"/>
              <a:gd name="T1" fmla="*/ 10470 h 21600"/>
              <a:gd name="T2" fmla="*/ 37941 w 37941"/>
              <a:gd name="T3" fmla="*/ 12163 h 21600"/>
              <a:gd name="T4" fmla="*/ 18512 w 37941"/>
              <a:gd name="T5" fmla="*/ 21600 h 21600"/>
            </a:gdLst>
            <a:ahLst/>
            <a:cxnLst>
              <a:cxn ang="0">
                <a:pos x="T0" y="T1"/>
              </a:cxn>
              <a:cxn ang="0">
                <a:pos x="T2" y="T3"/>
              </a:cxn>
              <a:cxn ang="0">
                <a:pos x="T4" y="T5"/>
              </a:cxn>
            </a:cxnLst>
            <a:rect l="0" t="0" r="r" b="b"/>
            <a:pathLst>
              <a:path w="37941" h="21600" fill="none" extrusionOk="0">
                <a:moveTo>
                  <a:pt x="0" y="10470"/>
                </a:moveTo>
                <a:cubicBezTo>
                  <a:pt x="3906" y="3973"/>
                  <a:pt x="10931" y="0"/>
                  <a:pt x="18512" y="0"/>
                </a:cubicBezTo>
                <a:cubicBezTo>
                  <a:pt x="26782" y="0"/>
                  <a:pt x="34327" y="4723"/>
                  <a:pt x="37941" y="12162"/>
                </a:cubicBezTo>
              </a:path>
              <a:path w="37941" h="21600" stroke="0" extrusionOk="0">
                <a:moveTo>
                  <a:pt x="0" y="10470"/>
                </a:moveTo>
                <a:cubicBezTo>
                  <a:pt x="3906" y="3973"/>
                  <a:pt x="10931" y="0"/>
                  <a:pt x="18512" y="0"/>
                </a:cubicBezTo>
                <a:cubicBezTo>
                  <a:pt x="26782" y="0"/>
                  <a:pt x="34327" y="4723"/>
                  <a:pt x="37941" y="12162"/>
                </a:cubicBezTo>
                <a:lnTo>
                  <a:pt x="18512" y="21600"/>
                </a:lnTo>
                <a:close/>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61" name="Text Box 25">
            <a:extLst>
              <a:ext uri="{FF2B5EF4-FFF2-40B4-BE49-F238E27FC236}">
                <a16:creationId xmlns:a16="http://schemas.microsoft.com/office/drawing/2014/main" id="{EE5D9C5F-96D5-47F0-BD9A-D1FA27689EE9}"/>
              </a:ext>
            </a:extLst>
          </p:cNvPr>
          <p:cNvSpPr txBox="1">
            <a:spLocks noChangeArrowheads="1"/>
          </p:cNvSpPr>
          <p:nvPr/>
        </p:nvSpPr>
        <p:spPr bwMode="auto">
          <a:xfrm>
            <a:off x="5191835" y="2057400"/>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p>
        </p:txBody>
      </p:sp>
      <p:sp>
        <p:nvSpPr>
          <p:cNvPr id="91162" name="Rectangle 26">
            <a:extLst>
              <a:ext uri="{FF2B5EF4-FFF2-40B4-BE49-F238E27FC236}">
                <a16:creationId xmlns:a16="http://schemas.microsoft.com/office/drawing/2014/main" id="{2F924EC2-E5D2-482E-8EC5-44FD3A4A1BBC}"/>
              </a:ext>
            </a:extLst>
          </p:cNvPr>
          <p:cNvSpPr>
            <a:spLocks noChangeArrowheads="1"/>
          </p:cNvSpPr>
          <p:nvPr/>
        </p:nvSpPr>
        <p:spPr bwMode="auto">
          <a:xfrm>
            <a:off x="2289175" y="3595688"/>
            <a:ext cx="92365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1163" name="Rectangle 27">
            <a:extLst>
              <a:ext uri="{FF2B5EF4-FFF2-40B4-BE49-F238E27FC236}">
                <a16:creationId xmlns:a16="http://schemas.microsoft.com/office/drawing/2014/main" id="{E7CB1130-14A5-45BD-9A38-9784D9C3AFBC}"/>
              </a:ext>
            </a:extLst>
          </p:cNvPr>
          <p:cNvSpPr>
            <a:spLocks noChangeArrowheads="1"/>
          </p:cNvSpPr>
          <p:nvPr/>
        </p:nvSpPr>
        <p:spPr bwMode="auto">
          <a:xfrm>
            <a:off x="1149488" y="3611563"/>
            <a:ext cx="923650"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1164" name="Rectangle 28">
            <a:extLst>
              <a:ext uri="{FF2B5EF4-FFF2-40B4-BE49-F238E27FC236}">
                <a16:creationId xmlns:a16="http://schemas.microsoft.com/office/drawing/2014/main" id="{EBEE0DC5-432A-4CE9-953E-58FD4093641C}"/>
              </a:ext>
            </a:extLst>
          </p:cNvPr>
          <p:cNvSpPr>
            <a:spLocks noChangeArrowheads="1"/>
          </p:cNvSpPr>
          <p:nvPr/>
        </p:nvSpPr>
        <p:spPr bwMode="auto">
          <a:xfrm>
            <a:off x="4370525" y="3595688"/>
            <a:ext cx="923650"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1165" name="Text Box 29">
            <a:extLst>
              <a:ext uri="{FF2B5EF4-FFF2-40B4-BE49-F238E27FC236}">
                <a16:creationId xmlns:a16="http://schemas.microsoft.com/office/drawing/2014/main" id="{40C917AA-6239-4069-86B9-0E9E067998AF}"/>
              </a:ext>
            </a:extLst>
          </p:cNvPr>
          <p:cNvSpPr txBox="1">
            <a:spLocks noChangeArrowheads="1"/>
          </p:cNvSpPr>
          <p:nvPr/>
        </p:nvSpPr>
        <p:spPr bwMode="auto">
          <a:xfrm>
            <a:off x="3659277" y="348932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1167" name="Arc 31">
            <a:extLst>
              <a:ext uri="{FF2B5EF4-FFF2-40B4-BE49-F238E27FC236}">
                <a16:creationId xmlns:a16="http://schemas.microsoft.com/office/drawing/2014/main" id="{3E16B4BC-913C-4150-BEE8-E387C9DC59C5}"/>
              </a:ext>
            </a:extLst>
          </p:cNvPr>
          <p:cNvSpPr>
            <a:spLocks/>
          </p:cNvSpPr>
          <p:nvPr/>
        </p:nvSpPr>
        <p:spPr bwMode="auto">
          <a:xfrm flipV="1">
            <a:off x="2487613" y="3200400"/>
            <a:ext cx="1371600" cy="228600"/>
          </a:xfrm>
          <a:custGeom>
            <a:avLst/>
            <a:gdLst>
              <a:gd name="G0" fmla="+- 18512 0 0"/>
              <a:gd name="G1" fmla="+- 21600 0 0"/>
              <a:gd name="G2" fmla="+- 21600 0 0"/>
              <a:gd name="T0" fmla="*/ 0 w 38026"/>
              <a:gd name="T1" fmla="*/ 10470 h 21600"/>
              <a:gd name="T2" fmla="*/ 38026 w 38026"/>
              <a:gd name="T3" fmla="*/ 12339 h 21600"/>
              <a:gd name="T4" fmla="*/ 18512 w 38026"/>
              <a:gd name="T5" fmla="*/ 21600 h 21600"/>
            </a:gdLst>
            <a:ahLst/>
            <a:cxnLst>
              <a:cxn ang="0">
                <a:pos x="T0" y="T1"/>
              </a:cxn>
              <a:cxn ang="0">
                <a:pos x="T2" y="T3"/>
              </a:cxn>
              <a:cxn ang="0">
                <a:pos x="T4" y="T5"/>
              </a:cxn>
            </a:cxnLst>
            <a:rect l="0" t="0" r="r" b="b"/>
            <a:pathLst>
              <a:path w="38026" h="21600" fill="none" extrusionOk="0">
                <a:moveTo>
                  <a:pt x="0" y="10470"/>
                </a:moveTo>
                <a:cubicBezTo>
                  <a:pt x="3906" y="3973"/>
                  <a:pt x="10931" y="0"/>
                  <a:pt x="18512" y="0"/>
                </a:cubicBezTo>
                <a:cubicBezTo>
                  <a:pt x="26853" y="0"/>
                  <a:pt x="34449" y="4803"/>
                  <a:pt x="38025" y="12339"/>
                </a:cubicBezTo>
              </a:path>
              <a:path w="38026" h="21600" stroke="0" extrusionOk="0">
                <a:moveTo>
                  <a:pt x="0" y="10470"/>
                </a:moveTo>
                <a:cubicBezTo>
                  <a:pt x="3906" y="3973"/>
                  <a:pt x="10931" y="0"/>
                  <a:pt x="18512" y="0"/>
                </a:cubicBezTo>
                <a:cubicBezTo>
                  <a:pt x="26853" y="0"/>
                  <a:pt x="34449" y="4803"/>
                  <a:pt x="38025" y="12339"/>
                </a:cubicBezTo>
                <a:lnTo>
                  <a:pt x="18512" y="21600"/>
                </a:lnTo>
                <a:close/>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68" name="Text Box 32">
            <a:extLst>
              <a:ext uri="{FF2B5EF4-FFF2-40B4-BE49-F238E27FC236}">
                <a16:creationId xmlns:a16="http://schemas.microsoft.com/office/drawing/2014/main" id="{B411BB7F-ED4D-4A55-A06A-BA521BFB8C10}"/>
              </a:ext>
            </a:extLst>
          </p:cNvPr>
          <p:cNvSpPr txBox="1">
            <a:spLocks noChangeArrowheads="1"/>
          </p:cNvSpPr>
          <p:nvPr/>
        </p:nvSpPr>
        <p:spPr bwMode="auto">
          <a:xfrm>
            <a:off x="3896435" y="3001963"/>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p>
        </p:txBody>
      </p:sp>
      <p:grpSp>
        <p:nvGrpSpPr>
          <p:cNvPr id="91181" name="Group 45">
            <a:extLst>
              <a:ext uri="{FF2B5EF4-FFF2-40B4-BE49-F238E27FC236}">
                <a16:creationId xmlns:a16="http://schemas.microsoft.com/office/drawing/2014/main" id="{7921B649-6FA5-4587-AD49-3D418C4E9492}"/>
              </a:ext>
            </a:extLst>
          </p:cNvPr>
          <p:cNvGrpSpPr>
            <a:grpSpLocks/>
          </p:cNvGrpSpPr>
          <p:nvPr/>
        </p:nvGrpSpPr>
        <p:grpSpPr bwMode="auto">
          <a:xfrm>
            <a:off x="60325" y="2057400"/>
            <a:ext cx="1350963" cy="3581400"/>
            <a:chOff x="38" y="1296"/>
            <a:chExt cx="851" cy="2256"/>
          </a:xfrm>
        </p:grpSpPr>
        <p:sp>
          <p:nvSpPr>
            <p:cNvPr id="91169" name="Line 33">
              <a:extLst>
                <a:ext uri="{FF2B5EF4-FFF2-40B4-BE49-F238E27FC236}">
                  <a16:creationId xmlns:a16="http://schemas.microsoft.com/office/drawing/2014/main" id="{2468361A-C063-4135-B6A7-5B2B979ABBFB}"/>
                </a:ext>
              </a:extLst>
            </p:cNvPr>
            <p:cNvSpPr>
              <a:spLocks noChangeShapeType="1"/>
            </p:cNvSpPr>
            <p:nvPr/>
          </p:nvSpPr>
          <p:spPr bwMode="auto">
            <a:xfrm>
              <a:off x="448" y="1296"/>
              <a:ext cx="0" cy="2256"/>
            </a:xfrm>
            <a:prstGeom prst="line">
              <a:avLst/>
            </a:prstGeom>
            <a:noFill/>
            <a:ln w="34925">
              <a:solidFill>
                <a:schemeClr val="accent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B050"/>
                </a:solidFill>
              </a:endParaRPr>
            </a:p>
          </p:txBody>
        </p:sp>
        <p:sp>
          <p:nvSpPr>
            <p:cNvPr id="91170" name="Text Box 34">
              <a:extLst>
                <a:ext uri="{FF2B5EF4-FFF2-40B4-BE49-F238E27FC236}">
                  <a16:creationId xmlns:a16="http://schemas.microsoft.com/office/drawing/2014/main" id="{E99E032D-6F3B-4B3A-8764-6D2FF15D162D}"/>
                </a:ext>
              </a:extLst>
            </p:cNvPr>
            <p:cNvSpPr txBox="1">
              <a:spLocks noChangeArrowheads="1"/>
            </p:cNvSpPr>
            <p:nvPr/>
          </p:nvSpPr>
          <p:spPr bwMode="auto">
            <a:xfrm>
              <a:off x="38" y="2016"/>
              <a:ext cx="851" cy="2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dirty="0">
                  <a:solidFill>
                    <a:srgbClr val="00B050"/>
                  </a:solidFill>
                  <a:ea typeface="宋体" panose="02010600030101010101" pitchFamily="2" charset="-122"/>
                </a:rPr>
                <a:t>h</a:t>
              </a:r>
              <a:r>
                <a:rPr lang="en-US" altLang="zh-CN" sz="2400" dirty="0">
                  <a:solidFill>
                    <a:srgbClr val="00B050"/>
                  </a:solidFill>
                  <a:ea typeface="宋体" panose="02010600030101010101" pitchFamily="2" charset="-122"/>
                </a:rPr>
                <a:t> = </a:t>
              </a:r>
              <a:r>
                <a:rPr lang="en-US" altLang="zh-CN" sz="2400" dirty="0" err="1">
                  <a:solidFill>
                    <a:srgbClr val="00B050"/>
                  </a:solidFill>
                  <a:ea typeface="宋体" panose="02010600030101010101" pitchFamily="2" charset="-122"/>
                </a:rPr>
                <a:t>log</a:t>
              </a:r>
              <a:r>
                <a:rPr lang="en-US" altLang="zh-CN" sz="2400" i="1" baseline="-25000" dirty="0" err="1">
                  <a:solidFill>
                    <a:srgbClr val="00B050"/>
                  </a:solidFill>
                  <a:ea typeface="宋体" panose="02010600030101010101" pitchFamily="2" charset="-122"/>
                </a:rPr>
                <a:t>b</a:t>
              </a:r>
              <a:r>
                <a:rPr lang="en-US" altLang="zh-CN" sz="2400" i="1" dirty="0" err="1">
                  <a:solidFill>
                    <a:srgbClr val="00B050"/>
                  </a:solidFill>
                  <a:ea typeface="宋体" panose="02010600030101010101" pitchFamily="2" charset="-122"/>
                </a:rPr>
                <a:t>n</a:t>
              </a:r>
              <a:endParaRPr lang="en-US" altLang="zh-CN" sz="2400" i="1" dirty="0">
                <a:solidFill>
                  <a:srgbClr val="00B050"/>
                </a:solidFill>
                <a:ea typeface="宋体" panose="02010600030101010101" pitchFamily="2" charset="-122"/>
              </a:endParaRPr>
            </a:p>
          </p:txBody>
        </p:sp>
      </p:grpSp>
      <p:grpSp>
        <p:nvGrpSpPr>
          <p:cNvPr id="91182" name="Group 46">
            <a:extLst>
              <a:ext uri="{FF2B5EF4-FFF2-40B4-BE49-F238E27FC236}">
                <a16:creationId xmlns:a16="http://schemas.microsoft.com/office/drawing/2014/main" id="{21FE2498-B658-4ED9-A83F-0D1566BA9670}"/>
              </a:ext>
            </a:extLst>
          </p:cNvPr>
          <p:cNvGrpSpPr>
            <a:grpSpLocks/>
          </p:cNvGrpSpPr>
          <p:nvPr/>
        </p:nvGrpSpPr>
        <p:grpSpPr bwMode="auto">
          <a:xfrm>
            <a:off x="4800600" y="1828800"/>
            <a:ext cx="3848100" cy="2819400"/>
            <a:chOff x="3024" y="1152"/>
            <a:chExt cx="2424" cy="1776"/>
          </a:xfrm>
        </p:grpSpPr>
        <p:sp>
          <p:nvSpPr>
            <p:cNvPr id="91173" name="Line 37">
              <a:extLst>
                <a:ext uri="{FF2B5EF4-FFF2-40B4-BE49-F238E27FC236}">
                  <a16:creationId xmlns:a16="http://schemas.microsoft.com/office/drawing/2014/main" id="{59D3B867-B4D7-4C71-AF26-64113EC43316}"/>
                </a:ext>
              </a:extLst>
            </p:cNvPr>
            <p:cNvSpPr>
              <a:spLocks noChangeShapeType="1"/>
            </p:cNvSpPr>
            <p:nvPr/>
          </p:nvSpPr>
          <p:spPr bwMode="auto">
            <a:xfrm>
              <a:off x="3024" y="1344"/>
              <a:ext cx="168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4" name="Rectangle 38">
              <a:extLst>
                <a:ext uri="{FF2B5EF4-FFF2-40B4-BE49-F238E27FC236}">
                  <a16:creationId xmlns:a16="http://schemas.microsoft.com/office/drawing/2014/main" id="{A8A69E4A-6E86-4EC9-A303-A130AA084E77}"/>
                </a:ext>
              </a:extLst>
            </p:cNvPr>
            <p:cNvSpPr>
              <a:spLocks noChangeArrowheads="1"/>
            </p:cNvSpPr>
            <p:nvPr/>
          </p:nvSpPr>
          <p:spPr bwMode="auto">
            <a:xfrm>
              <a:off x="4871" y="1152"/>
              <a:ext cx="403" cy="2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a:t>
              </a:r>
              <a:r>
                <a:rPr lang="en-US" altLang="zh-CN">
                  <a:ea typeface="宋体" panose="02010600030101010101" pitchFamily="2" charset="-122"/>
                </a:rPr>
                <a:t>)</a:t>
              </a:r>
              <a:endParaRPr lang="en-US" altLang="zh-CN" baseline="30000">
                <a:ea typeface="宋体" panose="02010600030101010101" pitchFamily="2" charset="-122"/>
              </a:endParaRPr>
            </a:p>
          </p:txBody>
        </p:sp>
        <p:sp>
          <p:nvSpPr>
            <p:cNvPr id="91175" name="Rectangle 39">
              <a:extLst>
                <a:ext uri="{FF2B5EF4-FFF2-40B4-BE49-F238E27FC236}">
                  <a16:creationId xmlns:a16="http://schemas.microsoft.com/office/drawing/2014/main" id="{4DE4BC12-33E2-47F5-B29B-AD5A42FB74A3}"/>
                </a:ext>
              </a:extLst>
            </p:cNvPr>
            <p:cNvSpPr>
              <a:spLocks noChangeArrowheads="1"/>
            </p:cNvSpPr>
            <p:nvPr/>
          </p:nvSpPr>
          <p:spPr bwMode="auto">
            <a:xfrm>
              <a:off x="4749" y="1632"/>
              <a:ext cx="645" cy="2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r>
                <a:rPr lang="en-US" altLang="zh-CN" sz="1800" i="1">
                  <a:ea typeface="宋体" panose="02010600030101010101" pitchFamily="2" charset="-122"/>
                </a:rPr>
                <a:t> </a:t>
              </a: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1176" name="Rectangle 40">
              <a:extLst>
                <a:ext uri="{FF2B5EF4-FFF2-40B4-BE49-F238E27FC236}">
                  <a16:creationId xmlns:a16="http://schemas.microsoft.com/office/drawing/2014/main" id="{86D09AD3-6B04-4D5D-BFC7-A5F0AD08AE9B}"/>
                </a:ext>
              </a:extLst>
            </p:cNvPr>
            <p:cNvSpPr>
              <a:spLocks noChangeArrowheads="1"/>
            </p:cNvSpPr>
            <p:nvPr/>
          </p:nvSpPr>
          <p:spPr bwMode="auto">
            <a:xfrm>
              <a:off x="4696" y="2227"/>
              <a:ext cx="752" cy="2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r>
                <a:rPr lang="en-US" altLang="zh-CN" baseline="30000">
                  <a:ea typeface="宋体" panose="02010600030101010101" pitchFamily="2" charset="-122"/>
                </a:rPr>
                <a:t>2</a:t>
              </a:r>
              <a:r>
                <a:rPr lang="en-US" altLang="zh-CN" sz="1800" i="1">
                  <a:ea typeface="宋体" panose="02010600030101010101" pitchFamily="2" charset="-122"/>
                </a:rPr>
                <a:t> </a:t>
              </a: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1177" name="Line 41">
              <a:extLst>
                <a:ext uri="{FF2B5EF4-FFF2-40B4-BE49-F238E27FC236}">
                  <a16:creationId xmlns:a16="http://schemas.microsoft.com/office/drawing/2014/main" id="{32A79D22-EC8D-41EB-B4F1-958E1AA59AB1}"/>
                </a:ext>
              </a:extLst>
            </p:cNvPr>
            <p:cNvSpPr>
              <a:spLocks noChangeShapeType="1"/>
            </p:cNvSpPr>
            <p:nvPr/>
          </p:nvSpPr>
          <p:spPr bwMode="auto">
            <a:xfrm>
              <a:off x="4176" y="1824"/>
              <a:ext cx="48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8" name="Line 42">
              <a:extLst>
                <a:ext uri="{FF2B5EF4-FFF2-40B4-BE49-F238E27FC236}">
                  <a16:creationId xmlns:a16="http://schemas.microsoft.com/office/drawing/2014/main" id="{4FC183ED-D052-45F9-9D34-2D2E59CB8E72}"/>
                </a:ext>
              </a:extLst>
            </p:cNvPr>
            <p:cNvSpPr>
              <a:spLocks noChangeShapeType="1"/>
            </p:cNvSpPr>
            <p:nvPr/>
          </p:nvSpPr>
          <p:spPr bwMode="auto">
            <a:xfrm>
              <a:off x="3456" y="2448"/>
              <a:ext cx="1104"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9" name="Text Box 43">
              <a:extLst>
                <a:ext uri="{FF2B5EF4-FFF2-40B4-BE49-F238E27FC236}">
                  <a16:creationId xmlns:a16="http://schemas.microsoft.com/office/drawing/2014/main" id="{B01FB943-0025-408F-999C-B622B1498BCD}"/>
                </a:ext>
              </a:extLst>
            </p:cNvPr>
            <p:cNvSpPr txBox="1">
              <a:spLocks noChangeArrowheads="1"/>
            </p:cNvSpPr>
            <p:nvPr/>
          </p:nvSpPr>
          <p:spPr bwMode="auto">
            <a:xfrm rot="16200000">
              <a:off x="4844" y="2663"/>
              <a:ext cx="2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a:t>
              </a:r>
            </a:p>
          </p:txBody>
        </p:sp>
      </p:grpSp>
      <p:grpSp>
        <p:nvGrpSpPr>
          <p:cNvPr id="91185" name="Group 49">
            <a:extLst>
              <a:ext uri="{FF2B5EF4-FFF2-40B4-BE49-F238E27FC236}">
                <a16:creationId xmlns:a16="http://schemas.microsoft.com/office/drawing/2014/main" id="{8A75B9A9-4281-47D7-B43B-A4A7B6467A79}"/>
              </a:ext>
            </a:extLst>
          </p:cNvPr>
          <p:cNvGrpSpPr>
            <a:grpSpLocks/>
          </p:cNvGrpSpPr>
          <p:nvPr/>
        </p:nvGrpSpPr>
        <p:grpSpPr bwMode="auto">
          <a:xfrm>
            <a:off x="3352800" y="4419600"/>
            <a:ext cx="5037138" cy="1600200"/>
            <a:chOff x="2112" y="2784"/>
            <a:chExt cx="3173" cy="1008"/>
          </a:xfrm>
        </p:grpSpPr>
        <p:sp>
          <p:nvSpPr>
            <p:cNvPr id="91184" name="AutoShape 48">
              <a:extLst>
                <a:ext uri="{FF2B5EF4-FFF2-40B4-BE49-F238E27FC236}">
                  <a16:creationId xmlns:a16="http://schemas.microsoft.com/office/drawing/2014/main" id="{7C203F0E-BFF0-4329-8AA0-5603D6E07663}"/>
                </a:ext>
              </a:extLst>
            </p:cNvPr>
            <p:cNvSpPr>
              <a:spLocks noChangeArrowheads="1"/>
            </p:cNvSpPr>
            <p:nvPr/>
          </p:nvSpPr>
          <p:spPr bwMode="auto">
            <a:xfrm>
              <a:off x="2112" y="2784"/>
              <a:ext cx="1872" cy="1008"/>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wrap="none" anchor="ctr"/>
            <a:lstStyle/>
            <a:p>
              <a:endParaRPr lang="zh-CN" altLang="en-US"/>
            </a:p>
          </p:txBody>
        </p:sp>
        <p:sp>
          <p:nvSpPr>
            <p:cNvPr id="91171" name="Text Box 35">
              <a:extLst>
                <a:ext uri="{FF2B5EF4-FFF2-40B4-BE49-F238E27FC236}">
                  <a16:creationId xmlns:a16="http://schemas.microsoft.com/office/drawing/2014/main" id="{77ECA569-097C-464A-A726-75BEA4AB9AB1}"/>
                </a:ext>
              </a:extLst>
            </p:cNvPr>
            <p:cNvSpPr txBox="1">
              <a:spLocks noChangeArrowheads="1"/>
            </p:cNvSpPr>
            <p:nvPr/>
          </p:nvSpPr>
          <p:spPr bwMode="auto">
            <a:xfrm>
              <a:off x="2208" y="2784"/>
              <a:ext cx="1696"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1309688" indent="-1309688">
                <a:defRPr sz="2400">
                  <a:solidFill>
                    <a:schemeClr val="tx1"/>
                  </a:solidFill>
                  <a:latin typeface="Times New Roman" panose="02020603050405020304" pitchFamily="18" charset="0"/>
                </a:defRPr>
              </a:lvl1pPr>
              <a:lvl2pPr marL="1423988">
                <a:defRPr sz="2400">
                  <a:solidFill>
                    <a:schemeClr val="tx1"/>
                  </a:solidFill>
                  <a:latin typeface="Times New Roman" panose="02020603050405020304" pitchFamily="18" charset="0"/>
                </a:defRPr>
              </a:lvl2pPr>
              <a:lvl3pPr marL="1538288">
                <a:defRPr sz="2400">
                  <a:solidFill>
                    <a:schemeClr val="tx1"/>
                  </a:solidFill>
                  <a:latin typeface="Times New Roman" panose="02020603050405020304" pitchFamily="18" charset="0"/>
                </a:defRPr>
              </a:lvl3pPr>
              <a:lvl4pPr marL="1652588">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r>
                <a:rPr lang="en-US" altLang="zh-CN" sz="3200">
                  <a:ea typeface="宋体" panose="02010600030101010101" pitchFamily="2" charset="-122"/>
                </a:rPr>
                <a:t>#leaves = </a:t>
              </a:r>
              <a:r>
                <a:rPr lang="en-US" altLang="zh-CN" sz="3200" i="1">
                  <a:ea typeface="宋体" panose="02010600030101010101" pitchFamily="2" charset="-122"/>
                </a:rPr>
                <a:t>a</a:t>
              </a:r>
              <a:r>
                <a:rPr lang="en-US" altLang="zh-CN" sz="3200" i="1" baseline="30000">
                  <a:ea typeface="宋体" panose="02010600030101010101" pitchFamily="2" charset="-122"/>
                </a:rPr>
                <a:t>h</a:t>
              </a:r>
              <a:endParaRPr lang="en-US" altLang="zh-CN" sz="3200" i="1">
                <a:ea typeface="宋体" panose="02010600030101010101" pitchFamily="2" charset="-122"/>
              </a:endParaRPr>
            </a:p>
            <a:p>
              <a:r>
                <a:rPr lang="en-US" altLang="zh-CN" sz="3200">
                  <a:ea typeface="宋体" panose="02010600030101010101" pitchFamily="2" charset="-122"/>
                </a:rPr>
                <a:t>	= </a:t>
              </a:r>
              <a:r>
                <a:rPr lang="en-US" altLang="zh-CN" sz="3200" i="1">
                  <a:ea typeface="宋体" panose="02010600030101010101" pitchFamily="2" charset="-122"/>
                </a:rPr>
                <a:t>a</a:t>
              </a:r>
              <a:r>
                <a:rPr lang="en-US" altLang="zh-CN" sz="3200" baseline="30000">
                  <a:ea typeface="宋体" panose="02010600030101010101" pitchFamily="2" charset="-122"/>
                </a:rPr>
                <a:t>log</a:t>
              </a:r>
              <a:r>
                <a:rPr lang="en-US" altLang="zh-CN" sz="3200" i="1" baseline="16000">
                  <a:ea typeface="宋体" panose="02010600030101010101" pitchFamily="2" charset="-122"/>
                </a:rPr>
                <a:t>b</a:t>
              </a:r>
              <a:r>
                <a:rPr lang="en-US" altLang="zh-CN" sz="3200" i="1" baseline="30000">
                  <a:ea typeface="宋体" panose="02010600030101010101" pitchFamily="2" charset="-122"/>
                </a:rPr>
                <a:t>n</a:t>
              </a:r>
              <a:endParaRPr lang="en-US" altLang="zh-CN" sz="3200" i="1">
                <a:ea typeface="宋体" panose="02010600030101010101" pitchFamily="2" charset="-122"/>
              </a:endParaRPr>
            </a:p>
            <a:p>
              <a:r>
                <a:rPr lang="en-US" altLang="zh-CN" sz="3200">
                  <a:ea typeface="宋体" panose="02010600030101010101" pitchFamily="2" charset="-122"/>
                </a:rPr>
                <a:t>	= </a:t>
              </a:r>
              <a:r>
                <a:rPr lang="en-US" altLang="zh-CN" sz="3200" i="1">
                  <a:ea typeface="宋体" panose="02010600030101010101" pitchFamily="2" charset="-122"/>
                </a:rPr>
                <a:t>n</a:t>
              </a:r>
              <a:r>
                <a:rPr lang="en-US" altLang="zh-CN" sz="3200" baseline="30000">
                  <a:ea typeface="宋体" panose="02010600030101010101" pitchFamily="2" charset="-122"/>
                </a:rPr>
                <a:t>log</a:t>
              </a:r>
              <a:r>
                <a:rPr lang="en-US" altLang="zh-CN" sz="3200" i="1" baseline="16000">
                  <a:ea typeface="宋体" panose="02010600030101010101" pitchFamily="2" charset="-122"/>
                </a:rPr>
                <a:t>b</a:t>
              </a:r>
              <a:r>
                <a:rPr lang="en-US" altLang="zh-CN" sz="3200" i="1" baseline="30000">
                  <a:ea typeface="宋体" panose="02010600030101010101" pitchFamily="2" charset="-122"/>
                </a:rPr>
                <a:t>a</a:t>
              </a:r>
            </a:p>
          </p:txBody>
        </p:sp>
        <p:sp>
          <p:nvSpPr>
            <p:cNvPr id="91180" name="Rectangle 44">
              <a:extLst>
                <a:ext uri="{FF2B5EF4-FFF2-40B4-BE49-F238E27FC236}">
                  <a16:creationId xmlns:a16="http://schemas.microsoft.com/office/drawing/2014/main" id="{263F9A59-5B98-42A9-97FD-A2D232C8FEDC}"/>
                </a:ext>
              </a:extLst>
            </p:cNvPr>
            <p:cNvSpPr>
              <a:spLocks noChangeArrowheads="1"/>
            </p:cNvSpPr>
            <p:nvPr/>
          </p:nvSpPr>
          <p:spPr bwMode="auto">
            <a:xfrm>
              <a:off x="4515" y="3019"/>
              <a:ext cx="7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n</a:t>
              </a:r>
              <a:r>
                <a:rPr lang="en-US" altLang="zh-CN" baseline="30000">
                  <a:ea typeface="宋体" panose="02010600030101010101" pitchFamily="2" charset="-122"/>
                </a:rPr>
                <a:t>log</a:t>
              </a:r>
              <a:r>
                <a:rPr lang="en-US" altLang="zh-CN" i="1" baseline="16000">
                  <a:ea typeface="宋体" panose="02010600030101010101" pitchFamily="2" charset="-122"/>
                </a:rPr>
                <a:t>b</a:t>
              </a:r>
              <a:r>
                <a:rPr lang="en-US" altLang="zh-CN" i="1" baseline="30000">
                  <a:ea typeface="宋体" panose="02010600030101010101" pitchFamily="2" charset="-122"/>
                </a:rPr>
                <a:t>a</a:t>
              </a:r>
              <a:r>
                <a:rPr lang="en-US" altLang="zh-CN" i="1">
                  <a:latin typeface="Symbol" panose="05050102010706020507" pitchFamily="18" charset="2"/>
                  <a:ea typeface="宋体" panose="02010600030101010101" pitchFamily="2" charset="-122"/>
                </a:rPr>
                <a:t>T</a:t>
              </a:r>
              <a:r>
                <a:rPr lang="en-US" altLang="zh-CN" sz="1600" i="1">
                  <a:latin typeface="Symbol" panose="05050102010706020507" pitchFamily="18" charset="2"/>
                  <a:ea typeface="宋体" panose="02010600030101010101" pitchFamily="2" charset="-122"/>
                </a:rPr>
                <a:t> </a:t>
              </a:r>
              <a:r>
                <a:rPr lang="en-US" altLang="zh-CN">
                  <a:ea typeface="宋体" panose="02010600030101010101" pitchFamily="2" charset="-122"/>
                </a:rPr>
                <a:t>(1)</a:t>
              </a:r>
            </a:p>
          </p:txBody>
        </p:sp>
      </p:grpSp>
      <p:sp>
        <p:nvSpPr>
          <p:cNvPr id="43" name="Rectangle 2">
            <a:extLst>
              <a:ext uri="{FF2B5EF4-FFF2-40B4-BE49-F238E27FC236}">
                <a16:creationId xmlns:a16="http://schemas.microsoft.com/office/drawing/2014/main" id="{26D3C56B-33B4-4A58-8786-ACD342C49328}"/>
              </a:ext>
            </a:extLst>
          </p:cNvPr>
          <p:cNvSpPr txBox="1">
            <a:spLocks noChangeArrowheads="1"/>
          </p:cNvSpPr>
          <p:nvPr/>
        </p:nvSpPr>
        <p:spPr bwMode="auto">
          <a:xfrm>
            <a:off x="739140"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b="0" kern="0">
                <a:ea typeface="宋体" panose="02010600030101010101" pitchFamily="2" charset="-122"/>
              </a:rPr>
              <a:t>主定理</a:t>
            </a:r>
            <a:endParaRPr lang="en-US" altLang="zh-CN" b="0" kern="0" dirty="0">
              <a:ea typeface="宋体" panose="02010600030101010101" pitchFamily="2" charset="-122"/>
            </a:endParaRPr>
          </a:p>
        </p:txBody>
      </p:sp>
      <p:sp>
        <p:nvSpPr>
          <p:cNvPr id="2" name="矩形 1">
            <a:extLst>
              <a:ext uri="{FF2B5EF4-FFF2-40B4-BE49-F238E27FC236}">
                <a16:creationId xmlns:a16="http://schemas.microsoft.com/office/drawing/2014/main" id="{C54EA555-6AAC-46F6-9535-311326D2327C}"/>
              </a:ext>
            </a:extLst>
          </p:cNvPr>
          <p:cNvSpPr/>
          <p:nvPr/>
        </p:nvSpPr>
        <p:spPr>
          <a:xfrm>
            <a:off x="321545" y="1349707"/>
            <a:ext cx="3890809" cy="584775"/>
          </a:xfrm>
          <a:prstGeom prst="rect">
            <a:avLst/>
          </a:prstGeom>
        </p:spPr>
        <p:txBody>
          <a:bodyPr wrap="none">
            <a:spAutoFit/>
          </a:bodyPr>
          <a:lstStyle/>
          <a:p>
            <a:r>
              <a:rPr lang="en-US" altLang="zh-CN" dirty="0"/>
              <a:t> </a:t>
            </a:r>
            <a:r>
              <a:rPr lang="en-US" altLang="zh-CN" sz="3200" i="1" dirty="0"/>
              <a:t>T</a:t>
            </a:r>
            <a:r>
              <a:rPr lang="en-US" altLang="zh-CN" sz="3200" dirty="0"/>
              <a:t>(</a:t>
            </a:r>
            <a:r>
              <a:rPr lang="en-US" altLang="zh-CN" sz="3200" i="1" dirty="0"/>
              <a:t>n</a:t>
            </a:r>
            <a:r>
              <a:rPr lang="en-US" altLang="zh-CN" sz="3200" dirty="0"/>
              <a:t>) = </a:t>
            </a:r>
            <a:r>
              <a:rPr lang="en-US" altLang="zh-CN" sz="3200" i="1" dirty="0" err="1"/>
              <a:t>aT</a:t>
            </a:r>
            <a:r>
              <a:rPr lang="en-US" altLang="zh-CN" sz="3200" dirty="0"/>
              <a:t>(</a:t>
            </a:r>
            <a:r>
              <a:rPr lang="en-US" altLang="zh-CN" sz="3200" i="1" dirty="0"/>
              <a:t>n</a:t>
            </a:r>
            <a:r>
              <a:rPr lang="en-US" altLang="zh-CN" sz="3200" dirty="0"/>
              <a:t>/</a:t>
            </a:r>
            <a:r>
              <a:rPr lang="en-US" altLang="zh-CN" sz="3200" i="1" dirty="0"/>
              <a:t>b</a:t>
            </a:r>
            <a:r>
              <a:rPr lang="en-US" altLang="zh-CN" sz="3200" dirty="0"/>
              <a:t>) + </a:t>
            </a:r>
            <a:r>
              <a:rPr lang="en-US" altLang="zh-CN" sz="3200" i="1" dirty="0"/>
              <a:t>f</a:t>
            </a:r>
            <a:r>
              <a:rPr lang="en-US" altLang="zh-CN" sz="3200" dirty="0"/>
              <a:t>(</a:t>
            </a:r>
            <a:r>
              <a:rPr lang="en-US" altLang="zh-CN" sz="3200" i="1" dirty="0"/>
              <a:t>n</a:t>
            </a:r>
            <a:r>
              <a:rPr lang="en-US" altLang="zh-CN" sz="3200" dirty="0"/>
              <a:t>) </a:t>
            </a:r>
            <a:endParaRPr lang="zh-CN" altLang="en-US"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1182"/>
                                        </p:tgtEl>
                                        <p:attrNameLst>
                                          <p:attrName>style.visibility</p:attrName>
                                        </p:attrNameLst>
                                      </p:cBhvr>
                                      <p:to>
                                        <p:strVal val="visible"/>
                                      </p:to>
                                    </p:set>
                                    <p:animEffect transition="in" filter="wipe(left)">
                                      <p:cBhvr>
                                        <p:cTn id="7" dur="500"/>
                                        <p:tgtEl>
                                          <p:spTgt spid="911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91181"/>
                                        </p:tgtEl>
                                        <p:attrNameLst>
                                          <p:attrName>style.visibility</p:attrName>
                                        </p:attrNameLst>
                                      </p:cBhvr>
                                      <p:to>
                                        <p:strVal val="visible"/>
                                      </p:to>
                                    </p:set>
                                    <p:animEffect transition="in" filter="barn(outHorizontal)">
                                      <p:cBhvr>
                                        <p:cTn id="12" dur="500"/>
                                        <p:tgtEl>
                                          <p:spTgt spid="911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91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a:extLst>
              <a:ext uri="{FF2B5EF4-FFF2-40B4-BE49-F238E27FC236}">
                <a16:creationId xmlns:a16="http://schemas.microsoft.com/office/drawing/2014/main" id="{4C9F7120-9362-4DA6-8E60-23B69383494A}"/>
              </a:ext>
            </a:extLst>
          </p:cNvPr>
          <p:cNvSpPr>
            <a:spLocks noGrp="1"/>
          </p:cNvSpPr>
          <p:nvPr>
            <p:ph type="sldNum" sz="quarter" idx="10"/>
          </p:nvPr>
        </p:nvSpPr>
        <p:spPr/>
        <p:txBody>
          <a:bodyPr/>
          <a:lstStyle/>
          <a:p>
            <a:r>
              <a:rPr lang="en-US" altLang="zh-CN"/>
              <a:t>L2.</a:t>
            </a:r>
            <a:fld id="{1772C930-D473-42B5-AAD3-35CF83B23661}" type="slidenum">
              <a:rPr lang="en-US" altLang="zh-CN"/>
              <a:pPr/>
              <a:t>37</a:t>
            </a:fld>
            <a:endParaRPr lang="en-US" altLang="zh-CN"/>
          </a:p>
        </p:txBody>
      </p:sp>
      <p:sp>
        <p:nvSpPr>
          <p:cNvPr id="86018" name="Rectangle 2">
            <a:extLst>
              <a:ext uri="{FF2B5EF4-FFF2-40B4-BE49-F238E27FC236}">
                <a16:creationId xmlns:a16="http://schemas.microsoft.com/office/drawing/2014/main" id="{3BAD22C5-7FB3-4BC8-A47B-71FF2F5E6C6A}"/>
              </a:ext>
            </a:extLst>
          </p:cNvPr>
          <p:cNvSpPr>
            <a:spLocks noGrp="1" noChangeArrowheads="1"/>
          </p:cNvSpPr>
          <p:nvPr>
            <p:ph type="title"/>
          </p:nvPr>
        </p:nvSpPr>
        <p:spPr>
          <a:xfrm>
            <a:off x="701675" y="152400"/>
            <a:ext cx="7772400" cy="1143000"/>
          </a:xfrm>
        </p:spPr>
        <p:txBody>
          <a:bodyPr/>
          <a:lstStyle/>
          <a:p>
            <a:r>
              <a:rPr lang="zh-CN" altLang="en-US" dirty="0">
                <a:ea typeface="宋体" panose="02010600030101010101" pitchFamily="2" charset="-122"/>
              </a:rPr>
              <a:t>三种情况</a:t>
            </a:r>
            <a:endParaRPr lang="en-US" altLang="zh-CN" dirty="0">
              <a:ea typeface="宋体" panose="02010600030101010101" pitchFamily="2" charset="-122"/>
            </a:endParaRPr>
          </a:p>
        </p:txBody>
      </p:sp>
      <p:sp>
        <p:nvSpPr>
          <p:cNvPr id="86019" name="Text Box 3">
            <a:extLst>
              <a:ext uri="{FF2B5EF4-FFF2-40B4-BE49-F238E27FC236}">
                <a16:creationId xmlns:a16="http://schemas.microsoft.com/office/drawing/2014/main" id="{374D6AF4-D351-46BB-A999-6B973A889653}"/>
              </a:ext>
            </a:extLst>
          </p:cNvPr>
          <p:cNvSpPr txBox="1">
            <a:spLocks noChangeArrowheads="1"/>
          </p:cNvSpPr>
          <p:nvPr/>
        </p:nvSpPr>
        <p:spPr bwMode="auto">
          <a:xfrm>
            <a:off x="457200" y="1556527"/>
            <a:ext cx="4038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i="1" dirty="0">
                <a:ea typeface="宋体" panose="02010600030101010101" pitchFamily="2" charset="-122"/>
              </a:rPr>
              <a:t>f</a:t>
            </a:r>
            <a:r>
              <a:rPr lang="en-US" altLang="zh-CN" sz="3200" dirty="0">
                <a:ea typeface="宋体" panose="02010600030101010101" pitchFamily="2" charset="-122"/>
              </a:rPr>
              <a:t> (</a:t>
            </a:r>
            <a:r>
              <a:rPr lang="en-US" altLang="zh-CN" sz="3200" i="1" dirty="0">
                <a:ea typeface="宋体" panose="02010600030101010101" pitchFamily="2" charset="-122"/>
              </a:rPr>
              <a:t>n</a:t>
            </a:r>
            <a:r>
              <a:rPr lang="en-US" altLang="zh-CN" sz="3200" dirty="0">
                <a:ea typeface="宋体" panose="02010600030101010101" pitchFamily="2" charset="-122"/>
              </a:rPr>
              <a:t>) </a:t>
            </a:r>
            <a:r>
              <a:rPr lang="zh-CN" altLang="en-US" sz="3200" dirty="0">
                <a:ea typeface="宋体" panose="02010600030101010101" pitchFamily="2" charset="-122"/>
              </a:rPr>
              <a:t>与</a:t>
            </a:r>
            <a:r>
              <a:rPr lang="en-US" altLang="zh-CN" sz="3200" dirty="0">
                <a:ea typeface="宋体" panose="02010600030101010101" pitchFamily="2" charset="-122"/>
              </a:rPr>
              <a:t> </a:t>
            </a:r>
            <a:r>
              <a:rPr lang="en-US" altLang="zh-CN" sz="3200" i="1" dirty="0" err="1">
                <a:ea typeface="宋体" panose="02010600030101010101" pitchFamily="2" charset="-122"/>
              </a:rPr>
              <a:t>n</a:t>
            </a:r>
            <a:r>
              <a:rPr lang="en-US" altLang="zh-CN" sz="3200" baseline="30000" dirty="0" err="1">
                <a:ea typeface="宋体" panose="02010600030101010101" pitchFamily="2" charset="-122"/>
              </a:rPr>
              <a:t>log</a:t>
            </a:r>
            <a:r>
              <a:rPr lang="en-US" altLang="zh-CN" sz="3200" i="1" baseline="16000" dirty="0" err="1">
                <a:ea typeface="宋体" panose="02010600030101010101" pitchFamily="2" charset="-122"/>
              </a:rPr>
              <a:t>b</a:t>
            </a:r>
            <a:r>
              <a:rPr lang="en-US" altLang="zh-CN" sz="3200" i="1" baseline="30000" dirty="0" err="1">
                <a:ea typeface="宋体" panose="02010600030101010101" pitchFamily="2" charset="-122"/>
              </a:rPr>
              <a:t>a</a:t>
            </a:r>
            <a:r>
              <a:rPr lang="zh-CN" altLang="en-US" sz="3200" dirty="0">
                <a:ea typeface="宋体" panose="02010600030101010101" pitchFamily="2" charset="-122"/>
              </a:rPr>
              <a:t>比较</a:t>
            </a:r>
            <a:endParaRPr lang="en-US" altLang="zh-CN" sz="3200" dirty="0">
              <a:ea typeface="宋体" panose="02010600030101010101" pitchFamily="2" charset="-122"/>
            </a:endParaRPr>
          </a:p>
        </p:txBody>
      </p:sp>
      <p:sp>
        <p:nvSpPr>
          <p:cNvPr id="86020" name="Text Box 4">
            <a:extLst>
              <a:ext uri="{FF2B5EF4-FFF2-40B4-BE49-F238E27FC236}">
                <a16:creationId xmlns:a16="http://schemas.microsoft.com/office/drawing/2014/main" id="{7A2A909D-1D21-4C94-A48D-10ED4500D22C}"/>
              </a:ext>
            </a:extLst>
          </p:cNvPr>
          <p:cNvSpPr txBox="1">
            <a:spLocks noChangeArrowheads="1"/>
          </p:cNvSpPr>
          <p:nvPr/>
        </p:nvSpPr>
        <p:spPr bwMode="auto">
          <a:xfrm>
            <a:off x="457200" y="2743200"/>
            <a:ext cx="8016875"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688975" indent="-231775">
              <a:defRPr sz="2400">
                <a:solidFill>
                  <a:schemeClr val="tx1"/>
                </a:solidFill>
                <a:latin typeface="Times New Roman" panose="02020603050405020304" pitchFamily="18" charset="0"/>
              </a:defRPr>
            </a:lvl2pPr>
            <a:lvl3pPr marL="1428750" indent="-457200">
              <a:defRPr sz="2400">
                <a:solidFill>
                  <a:schemeClr val="tx1"/>
                </a:solidFill>
                <a:latin typeface="Times New Roman" panose="02020603050405020304" pitchFamily="18" charset="0"/>
              </a:defRPr>
            </a:lvl3pPr>
            <a:lvl4pPr marL="2000250" indent="-457200">
              <a:defRPr sz="2400">
                <a:solidFill>
                  <a:schemeClr val="tx1"/>
                </a:solidFill>
                <a:latin typeface="Times New Roman" panose="02020603050405020304" pitchFamily="18" charset="0"/>
              </a:defRPr>
            </a:lvl4pPr>
            <a:lvl5pPr marL="2571750" indent="-457200">
              <a:defRPr sz="2400">
                <a:solidFill>
                  <a:schemeClr val="tx1"/>
                </a:solidFill>
                <a:latin typeface="Times New Roman" panose="02020603050405020304" pitchFamily="18" charset="0"/>
              </a:defRPr>
            </a:lvl5pPr>
            <a:lvl6pPr marL="3028950" indent="-457200" fontAlgn="base">
              <a:spcBef>
                <a:spcPct val="0"/>
              </a:spcBef>
              <a:spcAft>
                <a:spcPct val="0"/>
              </a:spcAft>
              <a:defRPr sz="2400">
                <a:solidFill>
                  <a:schemeClr val="tx1"/>
                </a:solidFill>
                <a:latin typeface="Times New Roman" panose="02020603050405020304" pitchFamily="18" charset="0"/>
              </a:defRPr>
            </a:lvl6pPr>
            <a:lvl7pPr marL="3486150" indent="-457200" fontAlgn="base">
              <a:spcBef>
                <a:spcPct val="0"/>
              </a:spcBef>
              <a:spcAft>
                <a:spcPct val="0"/>
              </a:spcAft>
              <a:defRPr sz="2400">
                <a:solidFill>
                  <a:schemeClr val="tx1"/>
                </a:solidFill>
                <a:latin typeface="Times New Roman" panose="02020603050405020304" pitchFamily="18" charset="0"/>
              </a:defRPr>
            </a:lvl7pPr>
            <a:lvl8pPr marL="3943350" indent="-457200" fontAlgn="base">
              <a:spcBef>
                <a:spcPct val="0"/>
              </a:spcBef>
              <a:spcAft>
                <a:spcPct val="0"/>
              </a:spcAft>
              <a:defRPr sz="2400">
                <a:solidFill>
                  <a:schemeClr val="tx1"/>
                </a:solidFill>
                <a:latin typeface="Times New Roman" panose="02020603050405020304" pitchFamily="18" charset="0"/>
              </a:defRPr>
            </a:lvl8pPr>
            <a:lvl9pPr marL="4400550" indent="-4572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30000"/>
              </a:spcBef>
              <a:buClr>
                <a:schemeClr val="tx1"/>
              </a:buClr>
              <a:buFont typeface="Arial" panose="020B0604020202020204" pitchFamily="34" charset="0"/>
              <a:buChar char="•"/>
            </a:pPr>
            <a:r>
              <a:rPr lang="en-US" altLang="zh-CN" sz="3200" dirty="0">
                <a:ea typeface="宋体" panose="02010600030101010101" pitchFamily="2" charset="-122"/>
              </a:rPr>
              <a:t> </a:t>
            </a:r>
            <a:r>
              <a:rPr lang="en-US" altLang="zh-CN" sz="3200" i="1" dirty="0">
                <a:ea typeface="宋体" panose="02010600030101010101" pitchFamily="2" charset="-122"/>
              </a:rPr>
              <a:t>f</a:t>
            </a:r>
            <a:r>
              <a:rPr lang="en-US" altLang="zh-CN" sz="1600" dirty="0">
                <a:ea typeface="宋体" panose="02010600030101010101" pitchFamily="2" charset="-122"/>
              </a:rPr>
              <a:t> </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 = </a:t>
            </a:r>
            <a:r>
              <a:rPr lang="en-US" altLang="zh-CN" sz="3200" i="1" dirty="0">
                <a:ea typeface="宋体" panose="02010600030101010101" pitchFamily="2" charset="-122"/>
              </a:rPr>
              <a:t>O</a:t>
            </a:r>
            <a:r>
              <a:rPr lang="en-US" altLang="zh-CN" sz="3200" dirty="0">
                <a:ea typeface="宋体" panose="02010600030101010101" pitchFamily="2" charset="-122"/>
              </a:rPr>
              <a:t>(</a:t>
            </a:r>
            <a:r>
              <a:rPr lang="en-US" altLang="zh-CN" sz="3200" i="1" dirty="0" err="1">
                <a:ea typeface="宋体" panose="02010600030101010101" pitchFamily="2" charset="-122"/>
              </a:rPr>
              <a:t>n</a:t>
            </a:r>
            <a:r>
              <a:rPr lang="en-US" altLang="zh-CN" sz="3200" baseline="30000" dirty="0" err="1">
                <a:ea typeface="宋体" panose="02010600030101010101" pitchFamily="2" charset="-122"/>
              </a:rPr>
              <a:t>log</a:t>
            </a:r>
            <a:r>
              <a:rPr lang="en-US" altLang="zh-CN" sz="3200" i="1" baseline="16000" dirty="0" err="1">
                <a:ea typeface="宋体" panose="02010600030101010101" pitchFamily="2" charset="-122"/>
              </a:rPr>
              <a:t>b</a:t>
            </a:r>
            <a:r>
              <a:rPr lang="en-US" altLang="zh-CN" sz="3200" i="1" baseline="30000" dirty="0" err="1">
                <a:ea typeface="宋体" panose="02010600030101010101" pitchFamily="2" charset="-122"/>
              </a:rPr>
              <a:t>a</a:t>
            </a:r>
            <a:r>
              <a:rPr lang="en-US" altLang="zh-CN" sz="3200" i="1" baseline="30000" dirty="0">
                <a:ea typeface="宋体" panose="02010600030101010101" pitchFamily="2" charset="-122"/>
              </a:rPr>
              <a:t> </a:t>
            </a:r>
            <a:r>
              <a:rPr lang="en-US" altLang="zh-CN" sz="3200" baseline="30000" dirty="0">
                <a:ea typeface="宋体" panose="02010600030101010101" pitchFamily="2" charset="-122"/>
              </a:rPr>
              <a:t>– </a:t>
            </a:r>
            <a:r>
              <a:rPr lang="en-US" altLang="zh-CN" sz="3200" baseline="30000" dirty="0">
                <a:latin typeface="Symbol" panose="05050102010706020507" pitchFamily="18" charset="2"/>
                <a:ea typeface="宋体" panose="02010600030101010101" pitchFamily="2" charset="-122"/>
              </a:rPr>
              <a:t>e</a:t>
            </a:r>
            <a:r>
              <a:rPr lang="en-US" altLang="zh-CN" sz="3200" dirty="0">
                <a:ea typeface="宋体" panose="02010600030101010101" pitchFamily="2" charset="-122"/>
              </a:rPr>
              <a:t>) for some constant </a:t>
            </a:r>
            <a:r>
              <a:rPr lang="en-US" altLang="zh-CN" sz="3200" dirty="0">
                <a:latin typeface="Symbol" panose="05050102010706020507" pitchFamily="18" charset="2"/>
                <a:ea typeface="宋体" panose="02010600030101010101" pitchFamily="2" charset="-122"/>
              </a:rPr>
              <a:t>e</a:t>
            </a:r>
            <a:r>
              <a:rPr lang="en-US" altLang="zh-CN" sz="3200" dirty="0">
                <a:ea typeface="宋体" panose="02010600030101010101" pitchFamily="2" charset="-122"/>
              </a:rPr>
              <a:t> &gt; 0.</a:t>
            </a:r>
          </a:p>
          <a:p>
            <a:pPr lvl="1">
              <a:lnSpc>
                <a:spcPct val="90000"/>
              </a:lnSpc>
              <a:spcBef>
                <a:spcPct val="30000"/>
              </a:spcBef>
              <a:buClr>
                <a:schemeClr val="accent2"/>
              </a:buClr>
              <a:buFontTx/>
              <a:buChar char="•"/>
            </a:pPr>
            <a:r>
              <a:rPr lang="en-US" altLang="zh-CN" sz="3200" i="1" dirty="0">
                <a:ea typeface="宋体" panose="02010600030101010101" pitchFamily="2" charset="-122"/>
              </a:rPr>
              <a:t>f</a:t>
            </a:r>
            <a:r>
              <a:rPr lang="en-US" altLang="zh-CN" sz="1800" dirty="0">
                <a:ea typeface="宋体" panose="02010600030101010101" pitchFamily="2" charset="-122"/>
              </a:rPr>
              <a:t> </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 grows </a:t>
            </a:r>
            <a:r>
              <a:rPr lang="en-US" altLang="zh-CN" sz="3200" dirty="0" err="1">
                <a:ea typeface="宋体" panose="02010600030101010101" pitchFamily="2" charset="-122"/>
              </a:rPr>
              <a:t>polynomially</a:t>
            </a:r>
            <a:r>
              <a:rPr lang="en-US" altLang="zh-CN" sz="3200" dirty="0">
                <a:ea typeface="宋体" panose="02010600030101010101" pitchFamily="2" charset="-122"/>
              </a:rPr>
              <a:t> slower than </a:t>
            </a:r>
            <a:r>
              <a:rPr lang="en-US" altLang="zh-CN" sz="3200" i="1" dirty="0" err="1">
                <a:ea typeface="宋体" panose="02010600030101010101" pitchFamily="2" charset="-122"/>
              </a:rPr>
              <a:t>n</a:t>
            </a:r>
            <a:r>
              <a:rPr lang="en-US" altLang="zh-CN" sz="3200" baseline="30000" dirty="0" err="1">
                <a:ea typeface="宋体" panose="02010600030101010101" pitchFamily="2" charset="-122"/>
              </a:rPr>
              <a:t>log</a:t>
            </a:r>
            <a:r>
              <a:rPr lang="en-US" altLang="zh-CN" sz="3200" i="1" baseline="16000" dirty="0" err="1">
                <a:ea typeface="宋体" panose="02010600030101010101" pitchFamily="2" charset="-122"/>
              </a:rPr>
              <a:t>b</a:t>
            </a:r>
            <a:r>
              <a:rPr lang="en-US" altLang="zh-CN" sz="3200" i="1" baseline="30000" dirty="0" err="1">
                <a:ea typeface="宋体" panose="02010600030101010101" pitchFamily="2" charset="-122"/>
              </a:rPr>
              <a:t>a</a:t>
            </a:r>
            <a:r>
              <a:rPr lang="en-US" altLang="zh-CN" sz="3200" dirty="0">
                <a:ea typeface="宋体" panose="02010600030101010101" pitchFamily="2" charset="-122"/>
              </a:rPr>
              <a:t> (by an </a:t>
            </a:r>
            <a:r>
              <a:rPr lang="en-US" altLang="zh-CN" sz="3200" i="1" dirty="0">
                <a:ea typeface="宋体" panose="02010600030101010101" pitchFamily="2" charset="-122"/>
              </a:rPr>
              <a:t>n</a:t>
            </a:r>
            <a:r>
              <a:rPr lang="en-US" altLang="zh-CN" sz="3200" baseline="30000" dirty="0">
                <a:latin typeface="Symbol" panose="05050102010706020507" pitchFamily="18" charset="2"/>
                <a:ea typeface="宋体" panose="02010600030101010101" pitchFamily="2" charset="-122"/>
              </a:rPr>
              <a:t>e</a:t>
            </a:r>
            <a:r>
              <a:rPr lang="en-US" altLang="zh-CN" sz="3200" dirty="0">
                <a:ea typeface="宋体" panose="02010600030101010101" pitchFamily="2" charset="-122"/>
              </a:rPr>
              <a:t> factor).</a:t>
            </a:r>
          </a:p>
          <a:p>
            <a:pPr>
              <a:lnSpc>
                <a:spcPct val="90000"/>
              </a:lnSpc>
              <a:spcBef>
                <a:spcPct val="30000"/>
              </a:spcBef>
              <a:buClr>
                <a:schemeClr val="accent2"/>
              </a:buClr>
            </a:pPr>
            <a:r>
              <a:rPr lang="en-US" altLang="zh-CN" sz="3200" dirty="0">
                <a:ea typeface="宋体" panose="02010600030101010101" pitchFamily="2" charset="-122"/>
              </a:rPr>
              <a:t>	</a:t>
            </a:r>
            <a:r>
              <a:rPr lang="en-US" altLang="zh-CN" sz="3200" b="1" i="1" dirty="0">
                <a:ea typeface="宋体" panose="02010600030101010101" pitchFamily="2" charset="-122"/>
              </a:rPr>
              <a:t>Solution: </a:t>
            </a:r>
            <a:r>
              <a:rPr lang="en-US" altLang="zh-CN" sz="3200" i="1" dirty="0">
                <a:ea typeface="宋体" panose="02010600030101010101" pitchFamily="2" charset="-122"/>
              </a:rPr>
              <a:t>T</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 = </a:t>
            </a:r>
            <a:r>
              <a:rPr lang="en-US" altLang="zh-CN" sz="3200" dirty="0">
                <a:latin typeface="Symbol" panose="05050102010706020507" pitchFamily="18" charset="2"/>
                <a:ea typeface="宋体" panose="02010600030101010101" pitchFamily="2" charset="-122"/>
              </a:rPr>
              <a:t>Q</a:t>
            </a:r>
            <a:r>
              <a:rPr lang="en-US" altLang="zh-CN" sz="3200" dirty="0">
                <a:ea typeface="宋体" panose="02010600030101010101" pitchFamily="2" charset="-122"/>
              </a:rPr>
              <a:t>(</a:t>
            </a:r>
            <a:r>
              <a:rPr lang="en-US" altLang="zh-CN" sz="3200" i="1" dirty="0" err="1">
                <a:ea typeface="宋体" panose="02010600030101010101" pitchFamily="2" charset="-122"/>
              </a:rPr>
              <a:t>n</a:t>
            </a:r>
            <a:r>
              <a:rPr lang="en-US" altLang="zh-CN" sz="3200" baseline="30000" dirty="0" err="1">
                <a:ea typeface="宋体" panose="02010600030101010101" pitchFamily="2" charset="-122"/>
              </a:rPr>
              <a:t>log</a:t>
            </a:r>
            <a:r>
              <a:rPr lang="en-US" altLang="zh-CN" sz="3200" i="1" baseline="16000" dirty="0" err="1">
                <a:ea typeface="宋体" panose="02010600030101010101" pitchFamily="2" charset="-122"/>
              </a:rPr>
              <a:t>b</a:t>
            </a:r>
            <a:r>
              <a:rPr lang="en-US" altLang="zh-CN" sz="3200" i="1" baseline="30000" dirty="0" err="1">
                <a:ea typeface="宋体" panose="02010600030101010101" pitchFamily="2" charset="-122"/>
              </a:rPr>
              <a:t>a</a:t>
            </a:r>
            <a:r>
              <a:rPr lang="en-US" altLang="zh-CN" sz="3200" dirty="0">
                <a:ea typeface="宋体" panose="02010600030101010101" pitchFamily="2" charset="-122"/>
              </a:rPr>
              <a:t>) .</a:t>
            </a:r>
          </a:p>
        </p:txBody>
      </p:sp>
      <p:sp>
        <p:nvSpPr>
          <p:cNvPr id="86021" name="Rectangle 5">
            <a:extLst>
              <a:ext uri="{FF2B5EF4-FFF2-40B4-BE49-F238E27FC236}">
                <a16:creationId xmlns:a16="http://schemas.microsoft.com/office/drawing/2014/main" id="{8FEA328B-0FCB-4C5C-9859-EC40E0F96712}"/>
              </a:ext>
            </a:extLst>
          </p:cNvPr>
          <p:cNvSpPr>
            <a:spLocks noChangeArrowheads="1"/>
          </p:cNvSpPr>
          <p:nvPr/>
        </p:nvSpPr>
        <p:spPr bwMode="auto">
          <a:xfrm>
            <a:off x="457200" y="4473575"/>
            <a:ext cx="80772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688975" indent="-231775">
              <a:defRPr sz="2400">
                <a:solidFill>
                  <a:schemeClr val="tx1"/>
                </a:solidFill>
                <a:latin typeface="Times New Roman" panose="02020603050405020304" pitchFamily="18" charset="0"/>
              </a:defRPr>
            </a:lvl2pPr>
            <a:lvl3pPr marL="1425575" indent="-457200">
              <a:defRPr sz="2400">
                <a:solidFill>
                  <a:schemeClr val="tx1"/>
                </a:solidFill>
                <a:latin typeface="Times New Roman" panose="02020603050405020304" pitchFamily="18" charset="0"/>
              </a:defRPr>
            </a:lvl3pPr>
            <a:lvl4pPr marL="1997075" indent="-457200">
              <a:defRPr sz="2400">
                <a:solidFill>
                  <a:schemeClr val="tx1"/>
                </a:solidFill>
                <a:latin typeface="Times New Roman" panose="02020603050405020304" pitchFamily="18" charset="0"/>
              </a:defRPr>
            </a:lvl4pPr>
            <a:lvl5pPr marL="2568575" indent="-457200">
              <a:defRPr sz="2400">
                <a:solidFill>
                  <a:schemeClr val="tx1"/>
                </a:solidFill>
                <a:latin typeface="Times New Roman" panose="02020603050405020304" pitchFamily="18" charset="0"/>
              </a:defRPr>
            </a:lvl5pPr>
            <a:lvl6pPr marL="3025775" indent="-457200" fontAlgn="base">
              <a:spcBef>
                <a:spcPct val="0"/>
              </a:spcBef>
              <a:spcAft>
                <a:spcPct val="0"/>
              </a:spcAft>
              <a:defRPr sz="2400">
                <a:solidFill>
                  <a:schemeClr val="tx1"/>
                </a:solidFill>
                <a:latin typeface="Times New Roman" panose="02020603050405020304" pitchFamily="18" charset="0"/>
              </a:defRPr>
            </a:lvl6pPr>
            <a:lvl7pPr marL="3482975" indent="-457200" fontAlgn="base">
              <a:spcBef>
                <a:spcPct val="0"/>
              </a:spcBef>
              <a:spcAft>
                <a:spcPct val="0"/>
              </a:spcAft>
              <a:defRPr sz="2400">
                <a:solidFill>
                  <a:schemeClr val="tx1"/>
                </a:solidFill>
                <a:latin typeface="Times New Roman" panose="02020603050405020304" pitchFamily="18" charset="0"/>
              </a:defRPr>
            </a:lvl7pPr>
            <a:lvl8pPr marL="3940175" indent="-457200" fontAlgn="base">
              <a:spcBef>
                <a:spcPct val="0"/>
              </a:spcBef>
              <a:spcAft>
                <a:spcPct val="0"/>
              </a:spcAft>
              <a:defRPr sz="2400">
                <a:solidFill>
                  <a:schemeClr val="tx1"/>
                </a:solidFill>
                <a:latin typeface="Times New Roman" panose="02020603050405020304" pitchFamily="18" charset="0"/>
              </a:defRPr>
            </a:lvl8pPr>
            <a:lvl9pPr marL="4397375" indent="-4572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30000"/>
              </a:spcBef>
              <a:buClr>
                <a:schemeClr val="accent2"/>
              </a:buClr>
            </a:pPr>
            <a:endParaRPr lang="zh-CN" altLang="zh-CN" sz="3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86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2">
            <a:extLst>
              <a:ext uri="{FF2B5EF4-FFF2-40B4-BE49-F238E27FC236}">
                <a16:creationId xmlns:a16="http://schemas.microsoft.com/office/drawing/2014/main" id="{46CDC181-ED06-4C57-98D3-B04300945076}"/>
              </a:ext>
            </a:extLst>
          </p:cNvPr>
          <p:cNvSpPr>
            <a:spLocks noGrp="1"/>
          </p:cNvSpPr>
          <p:nvPr>
            <p:ph type="sldNum" sz="quarter" idx="10"/>
          </p:nvPr>
        </p:nvSpPr>
        <p:spPr/>
        <p:txBody>
          <a:bodyPr/>
          <a:lstStyle/>
          <a:p>
            <a:r>
              <a:rPr lang="en-US" altLang="zh-CN"/>
              <a:t>L2.</a:t>
            </a:r>
            <a:fld id="{6C8CE9F1-2173-4BC5-A0C2-BE355EF7CB9C}" type="slidenum">
              <a:rPr lang="en-US" altLang="zh-CN"/>
              <a:pPr/>
              <a:t>38</a:t>
            </a:fld>
            <a:endParaRPr lang="en-US" altLang="zh-CN"/>
          </a:p>
        </p:txBody>
      </p:sp>
      <p:sp>
        <p:nvSpPr>
          <p:cNvPr id="92162" name="Line 2">
            <a:extLst>
              <a:ext uri="{FF2B5EF4-FFF2-40B4-BE49-F238E27FC236}">
                <a16:creationId xmlns:a16="http://schemas.microsoft.com/office/drawing/2014/main" id="{8D471B00-3707-4C8E-8DAC-F6C916A47110}"/>
              </a:ext>
            </a:extLst>
          </p:cNvPr>
          <p:cNvSpPr>
            <a:spLocks noChangeShapeType="1"/>
          </p:cNvSpPr>
          <p:nvPr/>
        </p:nvSpPr>
        <p:spPr bwMode="auto">
          <a:xfrm flipH="1">
            <a:off x="2868613" y="3048000"/>
            <a:ext cx="762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3" name="Rectangle 3">
            <a:extLst>
              <a:ext uri="{FF2B5EF4-FFF2-40B4-BE49-F238E27FC236}">
                <a16:creationId xmlns:a16="http://schemas.microsoft.com/office/drawing/2014/main" id="{7E159CB5-3027-4A6E-955D-28A544881253}"/>
              </a:ext>
            </a:extLst>
          </p:cNvPr>
          <p:cNvSpPr>
            <a:spLocks noChangeArrowheads="1"/>
          </p:cNvSpPr>
          <p:nvPr/>
        </p:nvSpPr>
        <p:spPr bwMode="auto">
          <a:xfrm>
            <a:off x="3554413" y="2620963"/>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2164" name="Line 4">
            <a:extLst>
              <a:ext uri="{FF2B5EF4-FFF2-40B4-BE49-F238E27FC236}">
                <a16:creationId xmlns:a16="http://schemas.microsoft.com/office/drawing/2014/main" id="{C0FDCDF2-6CB9-497D-A973-38AB689D289C}"/>
              </a:ext>
            </a:extLst>
          </p:cNvPr>
          <p:cNvSpPr>
            <a:spLocks noChangeShapeType="1"/>
          </p:cNvSpPr>
          <p:nvPr/>
        </p:nvSpPr>
        <p:spPr bwMode="auto">
          <a:xfrm flipH="1">
            <a:off x="2916238" y="2239963"/>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5" name="Line 5">
            <a:extLst>
              <a:ext uri="{FF2B5EF4-FFF2-40B4-BE49-F238E27FC236}">
                <a16:creationId xmlns:a16="http://schemas.microsoft.com/office/drawing/2014/main" id="{AD2326ED-A0B0-458B-8003-83F2209493AD}"/>
              </a:ext>
            </a:extLst>
          </p:cNvPr>
          <p:cNvSpPr>
            <a:spLocks noChangeShapeType="1"/>
          </p:cNvSpPr>
          <p:nvPr/>
        </p:nvSpPr>
        <p:spPr bwMode="auto">
          <a:xfrm>
            <a:off x="4440238" y="2239963"/>
            <a:ext cx="16764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6" name="Rectangle 6">
            <a:extLst>
              <a:ext uri="{FF2B5EF4-FFF2-40B4-BE49-F238E27FC236}">
                <a16:creationId xmlns:a16="http://schemas.microsoft.com/office/drawing/2014/main" id="{330D1F77-528D-4F49-A0DA-56C943EBCED8}"/>
              </a:ext>
            </a:extLst>
          </p:cNvPr>
          <p:cNvSpPr>
            <a:spLocks noGrp="1" noChangeArrowheads="1"/>
          </p:cNvSpPr>
          <p:nvPr>
            <p:ph type="title"/>
          </p:nvPr>
        </p:nvSpPr>
        <p:spPr>
          <a:xfrm>
            <a:off x="735013" y="76200"/>
            <a:ext cx="7772400" cy="1143000"/>
          </a:xfrm>
        </p:spPr>
        <p:txBody>
          <a:bodyPr/>
          <a:lstStyle/>
          <a:p>
            <a:r>
              <a:rPr lang="zh-CN" altLang="en-US" dirty="0">
                <a:ea typeface="宋体" panose="02010600030101010101" pitchFamily="2" charset="-122"/>
              </a:rPr>
              <a:t>主定理的思想</a:t>
            </a:r>
            <a:endParaRPr lang="en-US" altLang="zh-CN" dirty="0">
              <a:ea typeface="宋体" panose="02010600030101010101" pitchFamily="2" charset="-122"/>
            </a:endParaRPr>
          </a:p>
        </p:txBody>
      </p:sp>
      <p:sp>
        <p:nvSpPr>
          <p:cNvPr id="92167" name="Line 7">
            <a:extLst>
              <a:ext uri="{FF2B5EF4-FFF2-40B4-BE49-F238E27FC236}">
                <a16:creationId xmlns:a16="http://schemas.microsoft.com/office/drawing/2014/main" id="{1798122C-C387-4CDB-B9DB-AE0F7E1EE926}"/>
              </a:ext>
            </a:extLst>
          </p:cNvPr>
          <p:cNvSpPr>
            <a:spLocks noChangeShapeType="1"/>
          </p:cNvSpPr>
          <p:nvPr/>
        </p:nvSpPr>
        <p:spPr bwMode="auto">
          <a:xfrm flipH="1">
            <a:off x="1236663" y="3962400"/>
            <a:ext cx="53340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8" name="Line 8">
            <a:extLst>
              <a:ext uri="{FF2B5EF4-FFF2-40B4-BE49-F238E27FC236}">
                <a16:creationId xmlns:a16="http://schemas.microsoft.com/office/drawing/2014/main" id="{1C17E137-39BB-4218-916D-961437C6A8BB}"/>
              </a:ext>
            </a:extLst>
          </p:cNvPr>
          <p:cNvSpPr>
            <a:spLocks noChangeShapeType="1"/>
          </p:cNvSpPr>
          <p:nvPr/>
        </p:nvSpPr>
        <p:spPr bwMode="auto">
          <a:xfrm flipH="1">
            <a:off x="1573213" y="2925763"/>
            <a:ext cx="1387475" cy="10366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69" name="Line 9">
            <a:extLst>
              <a:ext uri="{FF2B5EF4-FFF2-40B4-BE49-F238E27FC236}">
                <a16:creationId xmlns:a16="http://schemas.microsoft.com/office/drawing/2014/main" id="{6F9934B4-91BA-4E92-A216-FCFCF7FFEEB6}"/>
              </a:ext>
            </a:extLst>
          </p:cNvPr>
          <p:cNvSpPr>
            <a:spLocks noChangeShapeType="1"/>
          </p:cNvSpPr>
          <p:nvPr/>
        </p:nvSpPr>
        <p:spPr bwMode="auto">
          <a:xfrm>
            <a:off x="2960688" y="2925763"/>
            <a:ext cx="1660525" cy="9604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0" name="Rectangle 10">
            <a:extLst>
              <a:ext uri="{FF2B5EF4-FFF2-40B4-BE49-F238E27FC236}">
                <a16:creationId xmlns:a16="http://schemas.microsoft.com/office/drawing/2014/main" id="{10253715-4566-47EA-A7BD-ACC8388BC789}"/>
              </a:ext>
            </a:extLst>
          </p:cNvPr>
          <p:cNvSpPr>
            <a:spLocks noChangeArrowheads="1"/>
          </p:cNvSpPr>
          <p:nvPr/>
        </p:nvSpPr>
        <p:spPr bwMode="auto">
          <a:xfrm>
            <a:off x="2457204" y="2636838"/>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2171" name="Rectangle 11">
            <a:extLst>
              <a:ext uri="{FF2B5EF4-FFF2-40B4-BE49-F238E27FC236}">
                <a16:creationId xmlns:a16="http://schemas.microsoft.com/office/drawing/2014/main" id="{A8CC1352-DEA8-4567-8B95-18962F52CD19}"/>
              </a:ext>
            </a:extLst>
          </p:cNvPr>
          <p:cNvSpPr>
            <a:spLocks noChangeArrowheads="1"/>
          </p:cNvSpPr>
          <p:nvPr/>
        </p:nvSpPr>
        <p:spPr bwMode="auto">
          <a:xfrm>
            <a:off x="5678242" y="2620963"/>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2172" name="Rectangle 12">
            <a:extLst>
              <a:ext uri="{FF2B5EF4-FFF2-40B4-BE49-F238E27FC236}">
                <a16:creationId xmlns:a16="http://schemas.microsoft.com/office/drawing/2014/main" id="{32030009-8C88-4BFF-A265-872B389DB237}"/>
              </a:ext>
            </a:extLst>
          </p:cNvPr>
          <p:cNvSpPr>
            <a:spLocks noChangeArrowheads="1"/>
          </p:cNvSpPr>
          <p:nvPr/>
        </p:nvSpPr>
        <p:spPr bwMode="auto">
          <a:xfrm>
            <a:off x="1021230" y="5105400"/>
            <a:ext cx="69121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latin typeface="Symbol" panose="05050102010706020507" pitchFamily="18" charset="2"/>
                <a:ea typeface="宋体" panose="02010600030101010101" pitchFamily="2" charset="-122"/>
              </a:rPr>
              <a:t>T</a:t>
            </a:r>
            <a:r>
              <a:rPr lang="en-US" altLang="zh-CN" sz="1600" i="1">
                <a:latin typeface="Symbol" panose="05050102010706020507" pitchFamily="18" charset="2"/>
                <a:ea typeface="宋体" panose="02010600030101010101" pitchFamily="2" charset="-122"/>
              </a:rPr>
              <a:t> </a:t>
            </a:r>
            <a:r>
              <a:rPr lang="en-US" altLang="zh-CN">
                <a:ea typeface="宋体" panose="02010600030101010101" pitchFamily="2" charset="-122"/>
              </a:rPr>
              <a:t>(1)</a:t>
            </a:r>
          </a:p>
        </p:txBody>
      </p:sp>
      <p:sp>
        <p:nvSpPr>
          <p:cNvPr id="92173" name="Text Box 13">
            <a:extLst>
              <a:ext uri="{FF2B5EF4-FFF2-40B4-BE49-F238E27FC236}">
                <a16:creationId xmlns:a16="http://schemas.microsoft.com/office/drawing/2014/main" id="{B7858828-C94F-4C57-BD95-3C4F839C0F85}"/>
              </a:ext>
            </a:extLst>
          </p:cNvPr>
          <p:cNvSpPr txBox="1">
            <a:spLocks noChangeArrowheads="1"/>
          </p:cNvSpPr>
          <p:nvPr/>
        </p:nvSpPr>
        <p:spPr bwMode="auto">
          <a:xfrm rot="17366799">
            <a:off x="1183571" y="4438620"/>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2174" name="Text Box 14">
            <a:extLst>
              <a:ext uri="{FF2B5EF4-FFF2-40B4-BE49-F238E27FC236}">
                <a16:creationId xmlns:a16="http://schemas.microsoft.com/office/drawing/2014/main" id="{8E5EF2CC-CA08-4BD2-A77F-A6BF15149A1D}"/>
              </a:ext>
            </a:extLst>
          </p:cNvPr>
          <p:cNvSpPr txBox="1">
            <a:spLocks noChangeArrowheads="1"/>
          </p:cNvSpPr>
          <p:nvPr/>
        </p:nvSpPr>
        <p:spPr bwMode="auto">
          <a:xfrm>
            <a:off x="1095375" y="1543050"/>
            <a:ext cx="95891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i="1" dirty="0">
                <a:ea typeface="宋体" panose="02010600030101010101" pitchFamily="2" charset="-122"/>
              </a:rPr>
              <a:t>递归树</a:t>
            </a:r>
            <a:endParaRPr lang="en-US" altLang="zh-CN" b="1" i="1" dirty="0">
              <a:ea typeface="宋体" panose="02010600030101010101" pitchFamily="2" charset="-122"/>
            </a:endParaRPr>
          </a:p>
        </p:txBody>
      </p:sp>
      <p:sp>
        <p:nvSpPr>
          <p:cNvPr id="92175" name="Text Box 15">
            <a:extLst>
              <a:ext uri="{FF2B5EF4-FFF2-40B4-BE49-F238E27FC236}">
                <a16:creationId xmlns:a16="http://schemas.microsoft.com/office/drawing/2014/main" id="{B4A47A23-CDD1-4F86-B29E-E827D72F4137}"/>
              </a:ext>
            </a:extLst>
          </p:cNvPr>
          <p:cNvSpPr txBox="1">
            <a:spLocks noChangeArrowheads="1"/>
          </p:cNvSpPr>
          <p:nvPr/>
        </p:nvSpPr>
        <p:spPr bwMode="auto">
          <a:xfrm>
            <a:off x="4924515" y="251460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2176" name="Line 16">
            <a:extLst>
              <a:ext uri="{FF2B5EF4-FFF2-40B4-BE49-F238E27FC236}">
                <a16:creationId xmlns:a16="http://schemas.microsoft.com/office/drawing/2014/main" id="{A8CBFA0E-893A-4ED4-A0DA-92ABB23F7234}"/>
              </a:ext>
            </a:extLst>
          </p:cNvPr>
          <p:cNvSpPr>
            <a:spLocks noChangeShapeType="1"/>
          </p:cNvSpPr>
          <p:nvPr/>
        </p:nvSpPr>
        <p:spPr bwMode="auto">
          <a:xfrm flipH="1">
            <a:off x="4240213" y="2209800"/>
            <a:ext cx="2286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7" name="Rectangle 17">
            <a:extLst>
              <a:ext uri="{FF2B5EF4-FFF2-40B4-BE49-F238E27FC236}">
                <a16:creationId xmlns:a16="http://schemas.microsoft.com/office/drawing/2014/main" id="{B0A1F228-4729-41AC-95AC-E54534D6633E}"/>
              </a:ext>
            </a:extLst>
          </p:cNvPr>
          <p:cNvSpPr>
            <a:spLocks noChangeArrowheads="1"/>
          </p:cNvSpPr>
          <p:nvPr/>
        </p:nvSpPr>
        <p:spPr bwMode="auto">
          <a:xfrm>
            <a:off x="4119484" y="1858963"/>
            <a:ext cx="63991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a:t>
            </a:r>
            <a:r>
              <a:rPr lang="en-US" altLang="zh-CN">
                <a:ea typeface="宋体" panose="02010600030101010101" pitchFamily="2" charset="-122"/>
              </a:rPr>
              <a:t>)</a:t>
            </a:r>
            <a:endParaRPr lang="en-US" altLang="zh-CN" baseline="30000">
              <a:ea typeface="宋体" panose="02010600030101010101" pitchFamily="2" charset="-122"/>
            </a:endParaRPr>
          </a:p>
        </p:txBody>
      </p:sp>
      <p:sp>
        <p:nvSpPr>
          <p:cNvPr id="92178" name="Arc 18">
            <a:extLst>
              <a:ext uri="{FF2B5EF4-FFF2-40B4-BE49-F238E27FC236}">
                <a16:creationId xmlns:a16="http://schemas.microsoft.com/office/drawing/2014/main" id="{4A094A26-E157-455D-9FDC-B100269BBBD4}"/>
              </a:ext>
            </a:extLst>
          </p:cNvPr>
          <p:cNvSpPr>
            <a:spLocks/>
          </p:cNvSpPr>
          <p:nvPr/>
        </p:nvSpPr>
        <p:spPr bwMode="auto">
          <a:xfrm flipV="1">
            <a:off x="3965575" y="2362200"/>
            <a:ext cx="1189038" cy="228600"/>
          </a:xfrm>
          <a:custGeom>
            <a:avLst/>
            <a:gdLst>
              <a:gd name="G0" fmla="+- 18512 0 0"/>
              <a:gd name="G1" fmla="+- 21600 0 0"/>
              <a:gd name="G2" fmla="+- 21600 0 0"/>
              <a:gd name="T0" fmla="*/ 0 w 37941"/>
              <a:gd name="T1" fmla="*/ 10470 h 21600"/>
              <a:gd name="T2" fmla="*/ 37941 w 37941"/>
              <a:gd name="T3" fmla="*/ 12163 h 21600"/>
              <a:gd name="T4" fmla="*/ 18512 w 37941"/>
              <a:gd name="T5" fmla="*/ 21600 h 21600"/>
            </a:gdLst>
            <a:ahLst/>
            <a:cxnLst>
              <a:cxn ang="0">
                <a:pos x="T0" y="T1"/>
              </a:cxn>
              <a:cxn ang="0">
                <a:pos x="T2" y="T3"/>
              </a:cxn>
              <a:cxn ang="0">
                <a:pos x="T4" y="T5"/>
              </a:cxn>
            </a:cxnLst>
            <a:rect l="0" t="0" r="r" b="b"/>
            <a:pathLst>
              <a:path w="37941" h="21600" fill="none" extrusionOk="0">
                <a:moveTo>
                  <a:pt x="0" y="10470"/>
                </a:moveTo>
                <a:cubicBezTo>
                  <a:pt x="3906" y="3973"/>
                  <a:pt x="10931" y="0"/>
                  <a:pt x="18512" y="0"/>
                </a:cubicBezTo>
                <a:cubicBezTo>
                  <a:pt x="26782" y="0"/>
                  <a:pt x="34327" y="4723"/>
                  <a:pt x="37941" y="12162"/>
                </a:cubicBezTo>
              </a:path>
              <a:path w="37941" h="21600" stroke="0" extrusionOk="0">
                <a:moveTo>
                  <a:pt x="0" y="10470"/>
                </a:moveTo>
                <a:cubicBezTo>
                  <a:pt x="3906" y="3973"/>
                  <a:pt x="10931" y="0"/>
                  <a:pt x="18512" y="0"/>
                </a:cubicBezTo>
                <a:cubicBezTo>
                  <a:pt x="26782" y="0"/>
                  <a:pt x="34327" y="4723"/>
                  <a:pt x="37941" y="12162"/>
                </a:cubicBezTo>
                <a:lnTo>
                  <a:pt x="18512" y="21600"/>
                </a:lnTo>
                <a:close/>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Text Box 19">
            <a:extLst>
              <a:ext uri="{FF2B5EF4-FFF2-40B4-BE49-F238E27FC236}">
                <a16:creationId xmlns:a16="http://schemas.microsoft.com/office/drawing/2014/main" id="{2310CD17-9A20-44CA-81DB-CE4A3CA226BC}"/>
              </a:ext>
            </a:extLst>
          </p:cNvPr>
          <p:cNvSpPr txBox="1">
            <a:spLocks noChangeArrowheads="1"/>
          </p:cNvSpPr>
          <p:nvPr/>
        </p:nvSpPr>
        <p:spPr bwMode="auto">
          <a:xfrm>
            <a:off x="5191835" y="2057400"/>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p>
        </p:txBody>
      </p:sp>
      <p:sp>
        <p:nvSpPr>
          <p:cNvPr id="92180" name="Rectangle 20">
            <a:extLst>
              <a:ext uri="{FF2B5EF4-FFF2-40B4-BE49-F238E27FC236}">
                <a16:creationId xmlns:a16="http://schemas.microsoft.com/office/drawing/2014/main" id="{59198574-217C-40BE-9081-AB40219A8090}"/>
              </a:ext>
            </a:extLst>
          </p:cNvPr>
          <p:cNvSpPr>
            <a:spLocks noChangeArrowheads="1"/>
          </p:cNvSpPr>
          <p:nvPr/>
        </p:nvSpPr>
        <p:spPr bwMode="auto">
          <a:xfrm>
            <a:off x="2289175" y="3595688"/>
            <a:ext cx="92365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2181" name="Rectangle 21">
            <a:extLst>
              <a:ext uri="{FF2B5EF4-FFF2-40B4-BE49-F238E27FC236}">
                <a16:creationId xmlns:a16="http://schemas.microsoft.com/office/drawing/2014/main" id="{DE161F9A-F9CB-4A9F-85F2-2B324BA575D4}"/>
              </a:ext>
            </a:extLst>
          </p:cNvPr>
          <p:cNvSpPr>
            <a:spLocks noChangeArrowheads="1"/>
          </p:cNvSpPr>
          <p:nvPr/>
        </p:nvSpPr>
        <p:spPr bwMode="auto">
          <a:xfrm>
            <a:off x="1149488" y="3611563"/>
            <a:ext cx="923650"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2182" name="Rectangle 22">
            <a:extLst>
              <a:ext uri="{FF2B5EF4-FFF2-40B4-BE49-F238E27FC236}">
                <a16:creationId xmlns:a16="http://schemas.microsoft.com/office/drawing/2014/main" id="{1CFC6050-951D-4C29-A5FD-FF1A21B9724F}"/>
              </a:ext>
            </a:extLst>
          </p:cNvPr>
          <p:cNvSpPr>
            <a:spLocks noChangeArrowheads="1"/>
          </p:cNvSpPr>
          <p:nvPr/>
        </p:nvSpPr>
        <p:spPr bwMode="auto">
          <a:xfrm>
            <a:off x="4370525" y="3595688"/>
            <a:ext cx="923650"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2183" name="Text Box 23">
            <a:extLst>
              <a:ext uri="{FF2B5EF4-FFF2-40B4-BE49-F238E27FC236}">
                <a16:creationId xmlns:a16="http://schemas.microsoft.com/office/drawing/2014/main" id="{0AD5328A-516E-4490-9729-917FE1A67883}"/>
              </a:ext>
            </a:extLst>
          </p:cNvPr>
          <p:cNvSpPr txBox="1">
            <a:spLocks noChangeArrowheads="1"/>
          </p:cNvSpPr>
          <p:nvPr/>
        </p:nvSpPr>
        <p:spPr bwMode="auto">
          <a:xfrm>
            <a:off x="3659277" y="348932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2184" name="Arc 24">
            <a:extLst>
              <a:ext uri="{FF2B5EF4-FFF2-40B4-BE49-F238E27FC236}">
                <a16:creationId xmlns:a16="http://schemas.microsoft.com/office/drawing/2014/main" id="{4D6BB172-7F31-41B2-A0EC-DD79B30783F5}"/>
              </a:ext>
            </a:extLst>
          </p:cNvPr>
          <p:cNvSpPr>
            <a:spLocks/>
          </p:cNvSpPr>
          <p:nvPr/>
        </p:nvSpPr>
        <p:spPr bwMode="auto">
          <a:xfrm flipV="1">
            <a:off x="2487613" y="3200400"/>
            <a:ext cx="1371600" cy="228600"/>
          </a:xfrm>
          <a:custGeom>
            <a:avLst/>
            <a:gdLst>
              <a:gd name="G0" fmla="+- 18512 0 0"/>
              <a:gd name="G1" fmla="+- 21600 0 0"/>
              <a:gd name="G2" fmla="+- 21600 0 0"/>
              <a:gd name="T0" fmla="*/ 0 w 38026"/>
              <a:gd name="T1" fmla="*/ 10470 h 21600"/>
              <a:gd name="T2" fmla="*/ 38026 w 38026"/>
              <a:gd name="T3" fmla="*/ 12339 h 21600"/>
              <a:gd name="T4" fmla="*/ 18512 w 38026"/>
              <a:gd name="T5" fmla="*/ 21600 h 21600"/>
            </a:gdLst>
            <a:ahLst/>
            <a:cxnLst>
              <a:cxn ang="0">
                <a:pos x="T0" y="T1"/>
              </a:cxn>
              <a:cxn ang="0">
                <a:pos x="T2" y="T3"/>
              </a:cxn>
              <a:cxn ang="0">
                <a:pos x="T4" y="T5"/>
              </a:cxn>
            </a:cxnLst>
            <a:rect l="0" t="0" r="r" b="b"/>
            <a:pathLst>
              <a:path w="38026" h="21600" fill="none" extrusionOk="0">
                <a:moveTo>
                  <a:pt x="0" y="10470"/>
                </a:moveTo>
                <a:cubicBezTo>
                  <a:pt x="3906" y="3973"/>
                  <a:pt x="10931" y="0"/>
                  <a:pt x="18512" y="0"/>
                </a:cubicBezTo>
                <a:cubicBezTo>
                  <a:pt x="26853" y="0"/>
                  <a:pt x="34449" y="4803"/>
                  <a:pt x="38025" y="12339"/>
                </a:cubicBezTo>
              </a:path>
              <a:path w="38026" h="21600" stroke="0" extrusionOk="0">
                <a:moveTo>
                  <a:pt x="0" y="10470"/>
                </a:moveTo>
                <a:cubicBezTo>
                  <a:pt x="3906" y="3973"/>
                  <a:pt x="10931" y="0"/>
                  <a:pt x="18512" y="0"/>
                </a:cubicBezTo>
                <a:cubicBezTo>
                  <a:pt x="26853" y="0"/>
                  <a:pt x="34449" y="4803"/>
                  <a:pt x="38025" y="12339"/>
                </a:cubicBezTo>
                <a:lnTo>
                  <a:pt x="18512" y="21600"/>
                </a:lnTo>
                <a:close/>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5" name="Text Box 25">
            <a:extLst>
              <a:ext uri="{FF2B5EF4-FFF2-40B4-BE49-F238E27FC236}">
                <a16:creationId xmlns:a16="http://schemas.microsoft.com/office/drawing/2014/main" id="{BC29BABC-D2FF-4939-8E4E-10D9CABF6A42}"/>
              </a:ext>
            </a:extLst>
          </p:cNvPr>
          <p:cNvSpPr txBox="1">
            <a:spLocks noChangeArrowheads="1"/>
          </p:cNvSpPr>
          <p:nvPr/>
        </p:nvSpPr>
        <p:spPr bwMode="auto">
          <a:xfrm>
            <a:off x="3896435" y="3001963"/>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p>
        </p:txBody>
      </p:sp>
      <p:sp>
        <p:nvSpPr>
          <p:cNvPr id="92187" name="Line 27">
            <a:extLst>
              <a:ext uri="{FF2B5EF4-FFF2-40B4-BE49-F238E27FC236}">
                <a16:creationId xmlns:a16="http://schemas.microsoft.com/office/drawing/2014/main" id="{FAB2A722-3402-4A54-97A5-3B6E1E8FC161}"/>
              </a:ext>
            </a:extLst>
          </p:cNvPr>
          <p:cNvSpPr>
            <a:spLocks noChangeShapeType="1"/>
          </p:cNvSpPr>
          <p:nvPr/>
        </p:nvSpPr>
        <p:spPr bwMode="auto">
          <a:xfrm>
            <a:off x="711200" y="2057400"/>
            <a:ext cx="0" cy="3581400"/>
          </a:xfrm>
          <a:prstGeom prst="line">
            <a:avLst/>
          </a:prstGeom>
          <a:noFill/>
          <a:ln w="34925">
            <a:solidFill>
              <a:schemeClr val="accent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8" name="Text Box 28">
            <a:extLst>
              <a:ext uri="{FF2B5EF4-FFF2-40B4-BE49-F238E27FC236}">
                <a16:creationId xmlns:a16="http://schemas.microsoft.com/office/drawing/2014/main" id="{9A54DB9A-122E-426A-8D16-8F613D9DCD35}"/>
              </a:ext>
            </a:extLst>
          </p:cNvPr>
          <p:cNvSpPr txBox="1">
            <a:spLocks noChangeArrowheads="1"/>
          </p:cNvSpPr>
          <p:nvPr/>
        </p:nvSpPr>
        <p:spPr bwMode="auto">
          <a:xfrm>
            <a:off x="60325" y="3200400"/>
            <a:ext cx="1351652"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ea typeface="宋体" panose="02010600030101010101" pitchFamily="2" charset="-122"/>
              </a:rPr>
              <a:t>h</a:t>
            </a:r>
            <a:r>
              <a:rPr lang="en-US" altLang="zh-CN" sz="2400">
                <a:ea typeface="宋体" panose="02010600030101010101" pitchFamily="2" charset="-122"/>
              </a:rPr>
              <a:t> = log</a:t>
            </a:r>
            <a:r>
              <a:rPr lang="en-US" altLang="zh-CN" sz="2400" i="1" baseline="-25000">
                <a:ea typeface="宋体" panose="02010600030101010101" pitchFamily="2" charset="-122"/>
              </a:rPr>
              <a:t>b</a:t>
            </a:r>
            <a:r>
              <a:rPr lang="en-US" altLang="zh-CN" sz="2400" i="1">
                <a:ea typeface="宋体" panose="02010600030101010101" pitchFamily="2" charset="-122"/>
              </a:rPr>
              <a:t>n</a:t>
            </a:r>
          </a:p>
        </p:txBody>
      </p:sp>
      <p:sp>
        <p:nvSpPr>
          <p:cNvPr id="92190" name="Line 30">
            <a:extLst>
              <a:ext uri="{FF2B5EF4-FFF2-40B4-BE49-F238E27FC236}">
                <a16:creationId xmlns:a16="http://schemas.microsoft.com/office/drawing/2014/main" id="{A968B6A4-0DBA-44CA-B1D0-3687907E254C}"/>
              </a:ext>
            </a:extLst>
          </p:cNvPr>
          <p:cNvSpPr>
            <a:spLocks noChangeShapeType="1"/>
          </p:cNvSpPr>
          <p:nvPr/>
        </p:nvSpPr>
        <p:spPr bwMode="auto">
          <a:xfrm>
            <a:off x="4800600" y="2133600"/>
            <a:ext cx="26670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1" name="Rectangle 31">
            <a:extLst>
              <a:ext uri="{FF2B5EF4-FFF2-40B4-BE49-F238E27FC236}">
                <a16:creationId xmlns:a16="http://schemas.microsoft.com/office/drawing/2014/main" id="{18B38CFA-8A59-47F3-84B3-6BA95802F744}"/>
              </a:ext>
            </a:extLst>
          </p:cNvPr>
          <p:cNvSpPr>
            <a:spLocks noChangeArrowheads="1"/>
          </p:cNvSpPr>
          <p:nvPr/>
        </p:nvSpPr>
        <p:spPr bwMode="auto">
          <a:xfrm>
            <a:off x="7732634" y="1828800"/>
            <a:ext cx="63991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a:t>
            </a:r>
            <a:r>
              <a:rPr lang="en-US" altLang="zh-CN">
                <a:ea typeface="宋体" panose="02010600030101010101" pitchFamily="2" charset="-122"/>
              </a:rPr>
              <a:t>)</a:t>
            </a:r>
            <a:endParaRPr lang="en-US" altLang="zh-CN" baseline="30000">
              <a:ea typeface="宋体" panose="02010600030101010101" pitchFamily="2" charset="-122"/>
            </a:endParaRPr>
          </a:p>
        </p:txBody>
      </p:sp>
      <p:sp>
        <p:nvSpPr>
          <p:cNvPr id="92192" name="Rectangle 32">
            <a:extLst>
              <a:ext uri="{FF2B5EF4-FFF2-40B4-BE49-F238E27FC236}">
                <a16:creationId xmlns:a16="http://schemas.microsoft.com/office/drawing/2014/main" id="{6EFBE4D3-B72D-4E01-AABB-0B4959777490}"/>
              </a:ext>
            </a:extLst>
          </p:cNvPr>
          <p:cNvSpPr>
            <a:spLocks noChangeArrowheads="1"/>
          </p:cNvSpPr>
          <p:nvPr/>
        </p:nvSpPr>
        <p:spPr bwMode="auto">
          <a:xfrm>
            <a:off x="7539480" y="2590800"/>
            <a:ext cx="102463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r>
              <a:rPr lang="en-US" altLang="zh-CN" sz="1800" i="1">
                <a:ea typeface="宋体" panose="02010600030101010101" pitchFamily="2" charset="-122"/>
              </a:rPr>
              <a:t> </a:t>
            </a: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2193" name="Rectangle 33">
            <a:extLst>
              <a:ext uri="{FF2B5EF4-FFF2-40B4-BE49-F238E27FC236}">
                <a16:creationId xmlns:a16="http://schemas.microsoft.com/office/drawing/2014/main" id="{D924F930-61C6-4200-A223-F47A09AACF9E}"/>
              </a:ext>
            </a:extLst>
          </p:cNvPr>
          <p:cNvSpPr>
            <a:spLocks noChangeArrowheads="1"/>
          </p:cNvSpPr>
          <p:nvPr/>
        </p:nvSpPr>
        <p:spPr bwMode="auto">
          <a:xfrm>
            <a:off x="7454521" y="3535363"/>
            <a:ext cx="1194558"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r>
              <a:rPr lang="en-US" altLang="zh-CN" baseline="30000">
                <a:ea typeface="宋体" panose="02010600030101010101" pitchFamily="2" charset="-122"/>
              </a:rPr>
              <a:t>2</a:t>
            </a:r>
            <a:r>
              <a:rPr lang="en-US" altLang="zh-CN" sz="1800" i="1">
                <a:ea typeface="宋体" panose="02010600030101010101" pitchFamily="2" charset="-122"/>
              </a:rPr>
              <a:t> </a:t>
            </a: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2194" name="Line 34">
            <a:extLst>
              <a:ext uri="{FF2B5EF4-FFF2-40B4-BE49-F238E27FC236}">
                <a16:creationId xmlns:a16="http://schemas.microsoft.com/office/drawing/2014/main" id="{1249A819-5574-4D5C-B520-1131DC2B1657}"/>
              </a:ext>
            </a:extLst>
          </p:cNvPr>
          <p:cNvSpPr>
            <a:spLocks noChangeShapeType="1"/>
          </p:cNvSpPr>
          <p:nvPr/>
        </p:nvSpPr>
        <p:spPr bwMode="auto">
          <a:xfrm>
            <a:off x="6629400" y="2895600"/>
            <a:ext cx="7620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5" name="Line 35">
            <a:extLst>
              <a:ext uri="{FF2B5EF4-FFF2-40B4-BE49-F238E27FC236}">
                <a16:creationId xmlns:a16="http://schemas.microsoft.com/office/drawing/2014/main" id="{35131C0A-037D-49F9-854F-F55925BD3CBA}"/>
              </a:ext>
            </a:extLst>
          </p:cNvPr>
          <p:cNvSpPr>
            <a:spLocks noChangeShapeType="1"/>
          </p:cNvSpPr>
          <p:nvPr/>
        </p:nvSpPr>
        <p:spPr bwMode="auto">
          <a:xfrm>
            <a:off x="5486400" y="3886200"/>
            <a:ext cx="17526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6" name="Text Box 36">
            <a:extLst>
              <a:ext uri="{FF2B5EF4-FFF2-40B4-BE49-F238E27FC236}">
                <a16:creationId xmlns:a16="http://schemas.microsoft.com/office/drawing/2014/main" id="{4DDC99A1-93F6-4E21-B375-039CF81DB202}"/>
              </a:ext>
            </a:extLst>
          </p:cNvPr>
          <p:cNvSpPr txBox="1">
            <a:spLocks noChangeArrowheads="1"/>
          </p:cNvSpPr>
          <p:nvPr/>
        </p:nvSpPr>
        <p:spPr bwMode="auto">
          <a:xfrm rot="-5400000">
            <a:off x="7689146" y="422907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a:t>
            </a:r>
          </a:p>
        </p:txBody>
      </p:sp>
      <p:sp>
        <p:nvSpPr>
          <p:cNvPr id="92200" name="Rectangle 40">
            <a:extLst>
              <a:ext uri="{FF2B5EF4-FFF2-40B4-BE49-F238E27FC236}">
                <a16:creationId xmlns:a16="http://schemas.microsoft.com/office/drawing/2014/main" id="{A366F734-BC81-41E6-8272-70233D5DBF90}"/>
              </a:ext>
            </a:extLst>
          </p:cNvPr>
          <p:cNvSpPr>
            <a:spLocks noChangeArrowheads="1"/>
          </p:cNvSpPr>
          <p:nvPr/>
        </p:nvSpPr>
        <p:spPr bwMode="auto">
          <a:xfrm>
            <a:off x="7167563" y="4792663"/>
            <a:ext cx="12218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n</a:t>
            </a:r>
            <a:r>
              <a:rPr lang="en-US" altLang="zh-CN" baseline="30000">
                <a:ea typeface="宋体" panose="02010600030101010101" pitchFamily="2" charset="-122"/>
              </a:rPr>
              <a:t>log</a:t>
            </a:r>
            <a:r>
              <a:rPr lang="en-US" altLang="zh-CN" i="1" baseline="16000">
                <a:ea typeface="宋体" panose="02010600030101010101" pitchFamily="2" charset="-122"/>
              </a:rPr>
              <a:t>b</a:t>
            </a:r>
            <a:r>
              <a:rPr lang="en-US" altLang="zh-CN" i="1" baseline="30000">
                <a:ea typeface="宋体" panose="02010600030101010101" pitchFamily="2" charset="-122"/>
              </a:rPr>
              <a:t>a</a:t>
            </a:r>
            <a:r>
              <a:rPr lang="en-US" altLang="zh-CN" i="1">
                <a:latin typeface="Symbol" panose="05050102010706020507" pitchFamily="18" charset="2"/>
                <a:ea typeface="宋体" panose="02010600030101010101" pitchFamily="2" charset="-122"/>
              </a:rPr>
              <a:t>T</a:t>
            </a:r>
            <a:r>
              <a:rPr lang="en-US" altLang="zh-CN" sz="1600" i="1">
                <a:latin typeface="Symbol" panose="05050102010706020507" pitchFamily="18" charset="2"/>
                <a:ea typeface="宋体" panose="02010600030101010101" pitchFamily="2" charset="-122"/>
              </a:rPr>
              <a:t> </a:t>
            </a:r>
            <a:r>
              <a:rPr lang="en-US" altLang="zh-CN">
                <a:ea typeface="宋体" panose="02010600030101010101" pitchFamily="2" charset="-122"/>
              </a:rPr>
              <a:t>(1)</a:t>
            </a:r>
          </a:p>
        </p:txBody>
      </p:sp>
      <p:sp>
        <p:nvSpPr>
          <p:cNvPr id="92202" name="AutoShape 42">
            <a:extLst>
              <a:ext uri="{FF2B5EF4-FFF2-40B4-BE49-F238E27FC236}">
                <a16:creationId xmlns:a16="http://schemas.microsoft.com/office/drawing/2014/main" id="{35444050-C830-4E97-8546-7327090097C7}"/>
              </a:ext>
            </a:extLst>
          </p:cNvPr>
          <p:cNvSpPr>
            <a:spLocks noChangeArrowheads="1"/>
          </p:cNvSpPr>
          <p:nvPr/>
        </p:nvSpPr>
        <p:spPr bwMode="auto">
          <a:xfrm>
            <a:off x="1905000" y="4204216"/>
            <a:ext cx="5075238" cy="2145268"/>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lIns="0" tIns="0" rIns="0" bIns="0" anchor="ctr">
            <a:spAutoFit/>
          </a:bodyPr>
          <a:lstStyle/>
          <a:p>
            <a:pPr>
              <a:lnSpc>
                <a:spcPct val="90000"/>
              </a:lnSpc>
            </a:pPr>
            <a:r>
              <a:rPr lang="en-US" altLang="zh-CN" sz="2800" b="1" dirty="0">
                <a:ea typeface="宋体" panose="02010600030101010101" pitchFamily="2" charset="-122"/>
              </a:rPr>
              <a:t>C</a:t>
            </a:r>
            <a:r>
              <a:rPr lang="en-US" altLang="zh-CN" sz="2400" b="1" dirty="0">
                <a:ea typeface="宋体" panose="02010600030101010101" pitchFamily="2" charset="-122"/>
              </a:rPr>
              <a:t>ASE</a:t>
            </a:r>
            <a:r>
              <a:rPr lang="en-US" altLang="zh-CN" sz="2800" b="1" dirty="0">
                <a:ea typeface="宋体" panose="02010600030101010101" pitchFamily="2" charset="-122"/>
              </a:rPr>
              <a:t> 1</a:t>
            </a:r>
            <a:r>
              <a:rPr lang="en-US" altLang="zh-CN" sz="2800" dirty="0">
                <a:ea typeface="宋体" panose="02010600030101010101" pitchFamily="2" charset="-122"/>
              </a:rPr>
              <a:t>: The weight increases geometrically from the root to the leaves. </a:t>
            </a:r>
            <a:r>
              <a:rPr lang="en-US" altLang="zh-CN" sz="2800" dirty="0">
                <a:ea typeface="宋体" panose="02010600030101010101" pitchFamily="2" charset="-122"/>
                <a:sym typeface="Symbol" panose="05050102010706020507" pitchFamily="18" charset="2"/>
              </a:rPr>
              <a:t>The leaves hold a constant fraction of the total weight.</a:t>
            </a:r>
          </a:p>
        </p:txBody>
      </p:sp>
      <p:sp>
        <p:nvSpPr>
          <p:cNvPr id="92203" name="Line 43">
            <a:extLst>
              <a:ext uri="{FF2B5EF4-FFF2-40B4-BE49-F238E27FC236}">
                <a16:creationId xmlns:a16="http://schemas.microsoft.com/office/drawing/2014/main" id="{68AD93ED-BFB8-402A-9102-E06A99F449D9}"/>
              </a:ext>
            </a:extLst>
          </p:cNvPr>
          <p:cNvSpPr>
            <a:spLocks noChangeShapeType="1"/>
          </p:cNvSpPr>
          <p:nvPr/>
        </p:nvSpPr>
        <p:spPr bwMode="auto">
          <a:xfrm>
            <a:off x="7162800" y="5486400"/>
            <a:ext cx="17526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04" name="Rectangle 44">
            <a:extLst>
              <a:ext uri="{FF2B5EF4-FFF2-40B4-BE49-F238E27FC236}">
                <a16:creationId xmlns:a16="http://schemas.microsoft.com/office/drawing/2014/main" id="{FF0764A5-9126-4257-9EFD-D6BBF865834A}"/>
              </a:ext>
            </a:extLst>
          </p:cNvPr>
          <p:cNvSpPr>
            <a:spLocks noChangeArrowheads="1"/>
          </p:cNvSpPr>
          <p:nvPr/>
        </p:nvSpPr>
        <p:spPr bwMode="auto">
          <a:xfrm>
            <a:off x="7500338" y="5638800"/>
            <a:ext cx="10759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latin typeface="Symbol" panose="05050102010706020507" pitchFamily="18" charset="2"/>
                <a:ea typeface="宋体" panose="02010600030101010101" pitchFamily="2" charset="-122"/>
              </a:rPr>
              <a:t>Q</a:t>
            </a:r>
            <a:r>
              <a:rPr lang="en-US" altLang="zh-CN">
                <a:ea typeface="宋体" panose="02010600030101010101" pitchFamily="2" charset="-122"/>
              </a:rPr>
              <a:t>(</a:t>
            </a:r>
            <a:r>
              <a:rPr lang="en-US" altLang="zh-CN" i="1">
                <a:ea typeface="宋体" panose="02010600030101010101" pitchFamily="2" charset="-122"/>
              </a:rPr>
              <a:t>n</a:t>
            </a:r>
            <a:r>
              <a:rPr lang="en-US" altLang="zh-CN" baseline="30000">
                <a:ea typeface="宋体" panose="02010600030101010101" pitchFamily="2" charset="-122"/>
              </a:rPr>
              <a:t>log</a:t>
            </a:r>
            <a:r>
              <a:rPr lang="en-US" altLang="zh-CN" i="1" baseline="16000">
                <a:ea typeface="宋体" panose="02010600030101010101" pitchFamily="2" charset="-122"/>
              </a:rPr>
              <a:t>b</a:t>
            </a:r>
            <a:r>
              <a:rPr lang="en-US" altLang="zh-CN" i="1" baseline="30000">
                <a:ea typeface="宋体" panose="02010600030101010101" pitchFamily="2" charset="-122"/>
              </a:rPr>
              <a:t>a</a:t>
            </a:r>
            <a:r>
              <a:rPr lang="en-US" altLang="zh-CN">
                <a:ea typeface="宋体" panose="02010600030101010101" pitchFamily="2" charset="-122"/>
              </a:rPr>
              <a:t>)</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a:extLst>
              <a:ext uri="{FF2B5EF4-FFF2-40B4-BE49-F238E27FC236}">
                <a16:creationId xmlns:a16="http://schemas.microsoft.com/office/drawing/2014/main" id="{E5C1E94A-EAC3-4E62-ADFB-B736B3531A56}"/>
              </a:ext>
            </a:extLst>
          </p:cNvPr>
          <p:cNvSpPr>
            <a:spLocks noGrp="1"/>
          </p:cNvSpPr>
          <p:nvPr>
            <p:ph type="sldNum" sz="quarter" idx="10"/>
          </p:nvPr>
        </p:nvSpPr>
        <p:spPr/>
        <p:txBody>
          <a:bodyPr/>
          <a:lstStyle/>
          <a:p>
            <a:r>
              <a:rPr lang="en-US" altLang="zh-CN"/>
              <a:t>L2.</a:t>
            </a:r>
            <a:fld id="{D28E6D4A-7A6D-4B50-8F6D-799FE2D98257}" type="slidenum">
              <a:rPr lang="en-US" altLang="zh-CN"/>
              <a:pPr/>
              <a:t>39</a:t>
            </a:fld>
            <a:endParaRPr lang="en-US" altLang="zh-CN"/>
          </a:p>
        </p:txBody>
      </p:sp>
      <p:sp>
        <p:nvSpPr>
          <p:cNvPr id="154626" name="Rectangle 2">
            <a:extLst>
              <a:ext uri="{FF2B5EF4-FFF2-40B4-BE49-F238E27FC236}">
                <a16:creationId xmlns:a16="http://schemas.microsoft.com/office/drawing/2014/main" id="{5929992E-B9F8-4E67-9116-9A26A5E05019}"/>
              </a:ext>
            </a:extLst>
          </p:cNvPr>
          <p:cNvSpPr>
            <a:spLocks noGrp="1" noChangeArrowheads="1"/>
          </p:cNvSpPr>
          <p:nvPr>
            <p:ph type="title"/>
          </p:nvPr>
        </p:nvSpPr>
        <p:spPr>
          <a:xfrm>
            <a:off x="792480" y="152400"/>
            <a:ext cx="7772400" cy="1143000"/>
          </a:xfrm>
        </p:spPr>
        <p:txBody>
          <a:bodyPr/>
          <a:lstStyle/>
          <a:p>
            <a:r>
              <a:rPr lang="zh-CN" altLang="en-US" dirty="0">
                <a:ea typeface="宋体" panose="02010600030101010101" pitchFamily="2" charset="-122"/>
              </a:rPr>
              <a:t>三种情况</a:t>
            </a:r>
            <a:endParaRPr lang="en-US" altLang="zh-CN" dirty="0">
              <a:ea typeface="宋体" panose="02010600030101010101" pitchFamily="2" charset="-122"/>
            </a:endParaRPr>
          </a:p>
        </p:txBody>
      </p:sp>
      <p:sp>
        <p:nvSpPr>
          <p:cNvPr id="154629" name="Rectangle 5">
            <a:extLst>
              <a:ext uri="{FF2B5EF4-FFF2-40B4-BE49-F238E27FC236}">
                <a16:creationId xmlns:a16="http://schemas.microsoft.com/office/drawing/2014/main" id="{F12A980B-94D1-4FDD-9420-25A8E2DC56B0}"/>
              </a:ext>
            </a:extLst>
          </p:cNvPr>
          <p:cNvSpPr>
            <a:spLocks noChangeArrowheads="1"/>
          </p:cNvSpPr>
          <p:nvPr/>
        </p:nvSpPr>
        <p:spPr bwMode="auto">
          <a:xfrm>
            <a:off x="457200" y="2667000"/>
            <a:ext cx="8077200"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688975" indent="-231775">
              <a:defRPr sz="2400">
                <a:solidFill>
                  <a:schemeClr val="tx1"/>
                </a:solidFill>
                <a:latin typeface="Times New Roman" panose="02020603050405020304" pitchFamily="18" charset="0"/>
              </a:defRPr>
            </a:lvl2pPr>
            <a:lvl3pPr marL="1425575" indent="-457200">
              <a:defRPr sz="2400">
                <a:solidFill>
                  <a:schemeClr val="tx1"/>
                </a:solidFill>
                <a:latin typeface="Times New Roman" panose="02020603050405020304" pitchFamily="18" charset="0"/>
              </a:defRPr>
            </a:lvl3pPr>
            <a:lvl4pPr marL="1997075" indent="-457200">
              <a:defRPr sz="2400">
                <a:solidFill>
                  <a:schemeClr val="tx1"/>
                </a:solidFill>
                <a:latin typeface="Times New Roman" panose="02020603050405020304" pitchFamily="18" charset="0"/>
              </a:defRPr>
            </a:lvl4pPr>
            <a:lvl5pPr marL="2568575" indent="-457200">
              <a:defRPr sz="2400">
                <a:solidFill>
                  <a:schemeClr val="tx1"/>
                </a:solidFill>
                <a:latin typeface="Times New Roman" panose="02020603050405020304" pitchFamily="18" charset="0"/>
              </a:defRPr>
            </a:lvl5pPr>
            <a:lvl6pPr marL="3025775" indent="-457200" fontAlgn="base">
              <a:spcBef>
                <a:spcPct val="0"/>
              </a:spcBef>
              <a:spcAft>
                <a:spcPct val="0"/>
              </a:spcAft>
              <a:defRPr sz="2400">
                <a:solidFill>
                  <a:schemeClr val="tx1"/>
                </a:solidFill>
                <a:latin typeface="Times New Roman" panose="02020603050405020304" pitchFamily="18" charset="0"/>
              </a:defRPr>
            </a:lvl6pPr>
            <a:lvl7pPr marL="3482975" indent="-457200" fontAlgn="base">
              <a:spcBef>
                <a:spcPct val="0"/>
              </a:spcBef>
              <a:spcAft>
                <a:spcPct val="0"/>
              </a:spcAft>
              <a:defRPr sz="2400">
                <a:solidFill>
                  <a:schemeClr val="tx1"/>
                </a:solidFill>
                <a:latin typeface="Times New Roman" panose="02020603050405020304" pitchFamily="18" charset="0"/>
              </a:defRPr>
            </a:lvl7pPr>
            <a:lvl8pPr marL="3940175" indent="-457200" fontAlgn="base">
              <a:spcBef>
                <a:spcPct val="0"/>
              </a:spcBef>
              <a:spcAft>
                <a:spcPct val="0"/>
              </a:spcAft>
              <a:defRPr sz="2400">
                <a:solidFill>
                  <a:schemeClr val="tx1"/>
                </a:solidFill>
                <a:latin typeface="Times New Roman" panose="02020603050405020304" pitchFamily="18" charset="0"/>
              </a:defRPr>
            </a:lvl8pPr>
            <a:lvl9pPr marL="4397375" indent="-4572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30000"/>
              </a:spcBef>
              <a:buClr>
                <a:schemeClr val="tx1"/>
              </a:buClr>
              <a:buFont typeface="Arial" panose="020B0604020202020204" pitchFamily="34" charset="0"/>
              <a:buChar char="•"/>
            </a:pPr>
            <a:r>
              <a:rPr lang="en-US" altLang="zh-CN" sz="3200" dirty="0">
                <a:solidFill>
                  <a:srgbClr val="009999"/>
                </a:solidFill>
                <a:ea typeface="宋体" panose="02010600030101010101" pitchFamily="2" charset="-122"/>
              </a:rPr>
              <a:t> </a:t>
            </a:r>
            <a:r>
              <a:rPr lang="en-US" altLang="zh-CN" sz="3200" i="1" dirty="0">
                <a:ea typeface="宋体" panose="02010600030101010101" pitchFamily="2" charset="-122"/>
              </a:rPr>
              <a:t>f</a:t>
            </a:r>
            <a:r>
              <a:rPr lang="en-US" altLang="zh-CN" sz="1800" dirty="0">
                <a:ea typeface="宋体" panose="02010600030101010101" pitchFamily="2" charset="-122"/>
              </a:rPr>
              <a:t> </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 = </a:t>
            </a:r>
            <a:r>
              <a:rPr lang="en-US" altLang="zh-CN" sz="3200" dirty="0">
                <a:latin typeface="Symbol" panose="05050102010706020507" pitchFamily="18" charset="2"/>
                <a:ea typeface="宋体" panose="02010600030101010101" pitchFamily="2" charset="-122"/>
              </a:rPr>
              <a:t>Q</a:t>
            </a:r>
            <a:r>
              <a:rPr lang="en-US" altLang="zh-CN" sz="3200" dirty="0">
                <a:ea typeface="宋体" panose="02010600030101010101" pitchFamily="2" charset="-122"/>
              </a:rPr>
              <a:t>(</a:t>
            </a:r>
            <a:r>
              <a:rPr lang="en-US" altLang="zh-CN" sz="3200" i="1" dirty="0" err="1">
                <a:ea typeface="宋体" panose="02010600030101010101" pitchFamily="2" charset="-122"/>
              </a:rPr>
              <a:t>n</a:t>
            </a:r>
            <a:r>
              <a:rPr lang="en-US" altLang="zh-CN" sz="3200" baseline="30000" dirty="0" err="1">
                <a:ea typeface="宋体" panose="02010600030101010101" pitchFamily="2" charset="-122"/>
              </a:rPr>
              <a:t>log</a:t>
            </a:r>
            <a:r>
              <a:rPr lang="en-US" altLang="zh-CN" sz="3200" i="1" baseline="16000" dirty="0" err="1">
                <a:ea typeface="宋体" panose="02010600030101010101" pitchFamily="2" charset="-122"/>
              </a:rPr>
              <a:t>b</a:t>
            </a:r>
            <a:r>
              <a:rPr lang="en-US" altLang="zh-CN" sz="3200" i="1" baseline="30000" dirty="0" err="1">
                <a:ea typeface="宋体" panose="02010600030101010101" pitchFamily="2" charset="-122"/>
              </a:rPr>
              <a:t>a</a:t>
            </a:r>
            <a:r>
              <a:rPr lang="en-US" altLang="zh-CN" sz="3200" i="1" baseline="30000" dirty="0">
                <a:ea typeface="宋体" panose="02010600030101010101" pitchFamily="2" charset="-122"/>
              </a:rPr>
              <a:t> </a:t>
            </a:r>
            <a:r>
              <a:rPr lang="en-US" altLang="zh-CN" sz="3200" dirty="0" err="1">
                <a:ea typeface="宋体" panose="02010600030101010101" pitchFamily="2" charset="-122"/>
              </a:rPr>
              <a:t>lg</a:t>
            </a:r>
            <a:r>
              <a:rPr lang="en-US" altLang="zh-CN" sz="3200" i="1" baseline="30000" dirty="0" err="1">
                <a:ea typeface="宋体" panose="02010600030101010101" pitchFamily="2" charset="-122"/>
              </a:rPr>
              <a:t>k</a:t>
            </a:r>
            <a:r>
              <a:rPr lang="en-US" altLang="zh-CN" sz="3200" i="1" dirty="0" err="1">
                <a:ea typeface="宋体" panose="02010600030101010101" pitchFamily="2" charset="-122"/>
              </a:rPr>
              <a:t>n</a:t>
            </a:r>
            <a:r>
              <a:rPr lang="en-US" altLang="zh-CN" sz="3200" dirty="0">
                <a:ea typeface="宋体" panose="02010600030101010101" pitchFamily="2" charset="-122"/>
              </a:rPr>
              <a:t>) for some constant </a:t>
            </a:r>
            <a:r>
              <a:rPr lang="en-US" altLang="zh-CN" sz="3200" i="1" dirty="0">
                <a:ea typeface="宋体" panose="02010600030101010101" pitchFamily="2" charset="-122"/>
              </a:rPr>
              <a:t>k</a:t>
            </a:r>
            <a:r>
              <a:rPr lang="en-US" altLang="zh-CN" sz="3200" dirty="0">
                <a:ea typeface="宋体" panose="02010600030101010101" pitchFamily="2" charset="-122"/>
              </a:rPr>
              <a:t> </a:t>
            </a:r>
            <a:r>
              <a:rPr lang="en-US" altLang="zh-CN" sz="3200" dirty="0">
                <a:latin typeface="Symbol" panose="05050102010706020507" pitchFamily="18" charset="2"/>
                <a:ea typeface="宋体" panose="02010600030101010101" pitchFamily="2" charset="-122"/>
              </a:rPr>
              <a:t>³</a:t>
            </a:r>
            <a:r>
              <a:rPr lang="en-US" altLang="zh-CN" sz="3200" dirty="0">
                <a:ea typeface="宋体" panose="02010600030101010101" pitchFamily="2" charset="-122"/>
              </a:rPr>
              <a:t> 0.</a:t>
            </a:r>
          </a:p>
          <a:p>
            <a:pPr lvl="1">
              <a:lnSpc>
                <a:spcPct val="90000"/>
              </a:lnSpc>
              <a:spcBef>
                <a:spcPct val="30000"/>
              </a:spcBef>
              <a:buClr>
                <a:schemeClr val="accent2"/>
              </a:buClr>
              <a:buFontTx/>
              <a:buChar char="•"/>
            </a:pPr>
            <a:r>
              <a:rPr lang="en-US" altLang="zh-CN" sz="3200" i="1" dirty="0">
                <a:ea typeface="宋体" panose="02010600030101010101" pitchFamily="2" charset="-122"/>
              </a:rPr>
              <a:t>f</a:t>
            </a:r>
            <a:r>
              <a:rPr lang="en-US" altLang="zh-CN" sz="1800" dirty="0">
                <a:ea typeface="宋体" panose="02010600030101010101" pitchFamily="2" charset="-122"/>
              </a:rPr>
              <a:t> </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 and </a:t>
            </a:r>
            <a:r>
              <a:rPr lang="en-US" altLang="zh-CN" sz="3200" i="1" dirty="0" err="1">
                <a:ea typeface="宋体" panose="02010600030101010101" pitchFamily="2" charset="-122"/>
              </a:rPr>
              <a:t>n</a:t>
            </a:r>
            <a:r>
              <a:rPr lang="en-US" altLang="zh-CN" sz="3200" baseline="30000" dirty="0" err="1">
                <a:ea typeface="宋体" panose="02010600030101010101" pitchFamily="2" charset="-122"/>
              </a:rPr>
              <a:t>log</a:t>
            </a:r>
            <a:r>
              <a:rPr lang="en-US" altLang="zh-CN" sz="3200" i="1" baseline="16000" dirty="0" err="1">
                <a:ea typeface="宋体" panose="02010600030101010101" pitchFamily="2" charset="-122"/>
              </a:rPr>
              <a:t>b</a:t>
            </a:r>
            <a:r>
              <a:rPr lang="en-US" altLang="zh-CN" sz="3200" i="1" baseline="30000" dirty="0" err="1">
                <a:ea typeface="宋体" panose="02010600030101010101" pitchFamily="2" charset="-122"/>
              </a:rPr>
              <a:t>a</a:t>
            </a:r>
            <a:r>
              <a:rPr lang="en-US" altLang="zh-CN" sz="3200" dirty="0">
                <a:ea typeface="宋体" panose="02010600030101010101" pitchFamily="2" charset="-122"/>
              </a:rPr>
              <a:t> grow at similar rates.</a:t>
            </a:r>
          </a:p>
          <a:p>
            <a:pPr lvl="1">
              <a:lnSpc>
                <a:spcPct val="90000"/>
              </a:lnSpc>
              <a:spcBef>
                <a:spcPct val="30000"/>
              </a:spcBef>
              <a:buClr>
                <a:schemeClr val="accent2"/>
              </a:buClr>
            </a:pPr>
            <a:r>
              <a:rPr lang="en-US" altLang="zh-CN" sz="3200" b="1" i="1" dirty="0">
                <a:ea typeface="宋体" panose="02010600030101010101" pitchFamily="2" charset="-122"/>
              </a:rPr>
              <a:t>Solution: </a:t>
            </a:r>
            <a:r>
              <a:rPr lang="en-US" altLang="zh-CN" sz="3200" i="1" dirty="0">
                <a:ea typeface="宋体" panose="02010600030101010101" pitchFamily="2" charset="-122"/>
              </a:rPr>
              <a:t>T</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 = </a:t>
            </a:r>
            <a:r>
              <a:rPr lang="en-US" altLang="zh-CN" sz="3200" dirty="0">
                <a:latin typeface="Symbol" panose="05050102010706020507" pitchFamily="18" charset="2"/>
                <a:ea typeface="宋体" panose="02010600030101010101" pitchFamily="2" charset="-122"/>
              </a:rPr>
              <a:t>Q</a:t>
            </a:r>
            <a:r>
              <a:rPr lang="en-US" altLang="zh-CN" sz="3200" dirty="0">
                <a:ea typeface="宋体" panose="02010600030101010101" pitchFamily="2" charset="-122"/>
              </a:rPr>
              <a:t>(</a:t>
            </a:r>
            <a:r>
              <a:rPr lang="en-US" altLang="zh-CN" sz="3200" i="1" dirty="0" err="1">
                <a:ea typeface="宋体" panose="02010600030101010101" pitchFamily="2" charset="-122"/>
              </a:rPr>
              <a:t>n</a:t>
            </a:r>
            <a:r>
              <a:rPr lang="en-US" altLang="zh-CN" sz="3200" baseline="30000" dirty="0" err="1">
                <a:ea typeface="宋体" panose="02010600030101010101" pitchFamily="2" charset="-122"/>
              </a:rPr>
              <a:t>log</a:t>
            </a:r>
            <a:r>
              <a:rPr lang="en-US" altLang="zh-CN" sz="3200" i="1" baseline="16000" dirty="0" err="1">
                <a:ea typeface="宋体" panose="02010600030101010101" pitchFamily="2" charset="-122"/>
              </a:rPr>
              <a:t>b</a:t>
            </a:r>
            <a:r>
              <a:rPr lang="en-US" altLang="zh-CN" sz="3200" i="1" baseline="30000" dirty="0" err="1">
                <a:ea typeface="宋体" panose="02010600030101010101" pitchFamily="2" charset="-122"/>
              </a:rPr>
              <a:t>a</a:t>
            </a:r>
            <a:r>
              <a:rPr lang="en-US" altLang="zh-CN" sz="3200" dirty="0">
                <a:ea typeface="宋体" panose="02010600030101010101" pitchFamily="2" charset="-122"/>
              </a:rPr>
              <a:t> lg</a:t>
            </a:r>
            <a:r>
              <a:rPr lang="en-US" altLang="zh-CN" sz="3200" i="1" baseline="30000" dirty="0">
                <a:ea typeface="宋体" panose="02010600030101010101" pitchFamily="2" charset="-122"/>
              </a:rPr>
              <a:t>k</a:t>
            </a:r>
            <a:r>
              <a:rPr lang="en-US" altLang="zh-CN" sz="3200" baseline="30000" dirty="0">
                <a:ea typeface="宋体" panose="02010600030101010101" pitchFamily="2" charset="-122"/>
              </a:rPr>
              <a:t>+1</a:t>
            </a:r>
            <a:r>
              <a:rPr lang="en-US" altLang="zh-CN" sz="3200" i="1" dirty="0">
                <a:ea typeface="宋体" panose="02010600030101010101" pitchFamily="2" charset="-122"/>
              </a:rPr>
              <a:t>n</a:t>
            </a:r>
            <a:r>
              <a:rPr lang="en-US" altLang="zh-CN" sz="3200" dirty="0">
                <a:ea typeface="宋体" panose="02010600030101010101" pitchFamily="2" charset="-122"/>
              </a:rPr>
              <a:t>) .</a:t>
            </a:r>
          </a:p>
        </p:txBody>
      </p:sp>
      <p:sp>
        <p:nvSpPr>
          <p:cNvPr id="6" name="Text Box 3">
            <a:extLst>
              <a:ext uri="{FF2B5EF4-FFF2-40B4-BE49-F238E27FC236}">
                <a16:creationId xmlns:a16="http://schemas.microsoft.com/office/drawing/2014/main" id="{92A08F46-57E6-41E8-B44C-ECE6FD21CC80}"/>
              </a:ext>
            </a:extLst>
          </p:cNvPr>
          <p:cNvSpPr txBox="1">
            <a:spLocks noChangeArrowheads="1"/>
          </p:cNvSpPr>
          <p:nvPr/>
        </p:nvSpPr>
        <p:spPr bwMode="auto">
          <a:xfrm>
            <a:off x="457200" y="1556527"/>
            <a:ext cx="4038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i="1" dirty="0">
                <a:ea typeface="宋体" panose="02010600030101010101" pitchFamily="2" charset="-122"/>
              </a:rPr>
              <a:t>f</a:t>
            </a:r>
            <a:r>
              <a:rPr lang="en-US" altLang="zh-CN" sz="3200" dirty="0">
                <a:ea typeface="宋体" panose="02010600030101010101" pitchFamily="2" charset="-122"/>
              </a:rPr>
              <a:t> (</a:t>
            </a:r>
            <a:r>
              <a:rPr lang="en-US" altLang="zh-CN" sz="3200" i="1" dirty="0">
                <a:ea typeface="宋体" panose="02010600030101010101" pitchFamily="2" charset="-122"/>
              </a:rPr>
              <a:t>n</a:t>
            </a:r>
            <a:r>
              <a:rPr lang="en-US" altLang="zh-CN" sz="3200" dirty="0">
                <a:ea typeface="宋体" panose="02010600030101010101" pitchFamily="2" charset="-122"/>
              </a:rPr>
              <a:t>) </a:t>
            </a:r>
            <a:r>
              <a:rPr lang="zh-CN" altLang="en-US" sz="3200" dirty="0">
                <a:ea typeface="宋体" panose="02010600030101010101" pitchFamily="2" charset="-122"/>
              </a:rPr>
              <a:t>与</a:t>
            </a:r>
            <a:r>
              <a:rPr lang="en-US" altLang="zh-CN" sz="3200" dirty="0">
                <a:ea typeface="宋体" panose="02010600030101010101" pitchFamily="2" charset="-122"/>
              </a:rPr>
              <a:t> </a:t>
            </a:r>
            <a:r>
              <a:rPr lang="en-US" altLang="zh-CN" sz="3200" i="1" dirty="0" err="1">
                <a:ea typeface="宋体" panose="02010600030101010101" pitchFamily="2" charset="-122"/>
              </a:rPr>
              <a:t>n</a:t>
            </a:r>
            <a:r>
              <a:rPr lang="en-US" altLang="zh-CN" sz="3200" baseline="30000" dirty="0" err="1">
                <a:ea typeface="宋体" panose="02010600030101010101" pitchFamily="2" charset="-122"/>
              </a:rPr>
              <a:t>log</a:t>
            </a:r>
            <a:r>
              <a:rPr lang="en-US" altLang="zh-CN" sz="3200" i="1" baseline="16000" dirty="0" err="1">
                <a:ea typeface="宋体" panose="02010600030101010101" pitchFamily="2" charset="-122"/>
              </a:rPr>
              <a:t>b</a:t>
            </a:r>
            <a:r>
              <a:rPr lang="en-US" altLang="zh-CN" sz="3200" i="1" baseline="30000" dirty="0" err="1">
                <a:ea typeface="宋体" panose="02010600030101010101" pitchFamily="2" charset="-122"/>
              </a:rPr>
              <a:t>a</a:t>
            </a:r>
            <a:r>
              <a:rPr lang="zh-CN" altLang="en-US" sz="3200" dirty="0">
                <a:ea typeface="宋体" panose="02010600030101010101" pitchFamily="2" charset="-122"/>
              </a:rPr>
              <a:t>比较</a:t>
            </a:r>
            <a:endParaRPr lang="en-US" altLang="zh-CN" sz="32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4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609600" y="152400"/>
            <a:ext cx="8229600" cy="685800"/>
          </a:xfrm>
        </p:spPr>
        <p:txBody>
          <a:bodyPr/>
          <a:lstStyle/>
          <a:p>
            <a:pPr>
              <a:defRPr/>
            </a:pPr>
            <a:r>
              <a:rPr lang="zh-CN" altLang="en-US" dirty="0">
                <a:ea typeface="宋体" pitchFamily="2" charset="-122"/>
              </a:rPr>
              <a:t>分治法</a:t>
            </a:r>
            <a:endParaRPr lang="en-US" altLang="zh-CN" dirty="0">
              <a:ea typeface="宋体" pitchFamily="2" charset="-122"/>
            </a:endParaRPr>
          </a:p>
        </p:txBody>
      </p:sp>
      <p:sp>
        <p:nvSpPr>
          <p:cNvPr id="6147" name="Oval 6"/>
          <p:cNvSpPr>
            <a:spLocks noChangeArrowheads="1"/>
          </p:cNvSpPr>
          <p:nvPr/>
        </p:nvSpPr>
        <p:spPr bwMode="auto">
          <a:xfrm>
            <a:off x="5562600" y="25908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 typeface="Monotype Sorts" pitchFamily="2" charset="2"/>
              <a:buNone/>
            </a:pPr>
            <a:r>
              <a:rPr kumimoji="0" lang="zh-CN" altLang="en-US">
                <a:solidFill>
                  <a:schemeClr val="bg2"/>
                </a:solidFill>
                <a:ea typeface="宋体" pitchFamily="2" charset="-122"/>
              </a:rPr>
              <a:t>规模为</a:t>
            </a:r>
            <a:r>
              <a:rPr kumimoji="0" lang="en-US" altLang="zh-CN" i="1">
                <a:solidFill>
                  <a:schemeClr val="bg2"/>
                </a:solidFill>
                <a:ea typeface="宋体" pitchFamily="2" charset="-122"/>
              </a:rPr>
              <a:t>n</a:t>
            </a:r>
            <a:r>
              <a:rPr kumimoji="0" lang="en-US" altLang="zh-CN">
                <a:solidFill>
                  <a:schemeClr val="bg2"/>
                </a:solidFill>
                <a:ea typeface="宋体" pitchFamily="2" charset="-122"/>
              </a:rPr>
              <a:t>/2</a:t>
            </a:r>
          </a:p>
          <a:p>
            <a:pPr algn="ctr">
              <a:spcBef>
                <a:spcPct val="0"/>
              </a:spcBef>
              <a:buClrTx/>
              <a:buSzTx/>
              <a:buFont typeface="Monotype Sorts" pitchFamily="2" charset="2"/>
              <a:buNone/>
            </a:pPr>
            <a:r>
              <a:rPr kumimoji="0" lang="zh-CN" altLang="en-US">
                <a:solidFill>
                  <a:schemeClr val="bg2"/>
                </a:solidFill>
                <a:ea typeface="宋体" pitchFamily="2" charset="-122"/>
              </a:rPr>
              <a:t>的子问题</a:t>
            </a:r>
            <a:r>
              <a:rPr kumimoji="0" lang="en-US" altLang="zh-CN">
                <a:solidFill>
                  <a:schemeClr val="bg2"/>
                </a:solidFill>
                <a:ea typeface="宋体" pitchFamily="2" charset="-122"/>
              </a:rPr>
              <a:t>2</a:t>
            </a:r>
          </a:p>
        </p:txBody>
      </p:sp>
      <p:sp>
        <p:nvSpPr>
          <p:cNvPr id="6148" name="Oval 7"/>
          <p:cNvSpPr>
            <a:spLocks noChangeArrowheads="1"/>
          </p:cNvSpPr>
          <p:nvPr/>
        </p:nvSpPr>
        <p:spPr bwMode="auto">
          <a:xfrm>
            <a:off x="1219200" y="25908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 typeface="Monotype Sorts" pitchFamily="2" charset="2"/>
              <a:buNone/>
            </a:pPr>
            <a:r>
              <a:rPr kumimoji="0" lang="zh-CN" altLang="en-US">
                <a:solidFill>
                  <a:schemeClr val="bg2"/>
                </a:solidFill>
                <a:ea typeface="宋体" pitchFamily="2" charset="-122"/>
              </a:rPr>
              <a:t>规模为</a:t>
            </a:r>
            <a:r>
              <a:rPr kumimoji="0" lang="en-US" altLang="zh-CN" i="1">
                <a:solidFill>
                  <a:schemeClr val="bg2"/>
                </a:solidFill>
                <a:ea typeface="宋体" pitchFamily="2" charset="-122"/>
              </a:rPr>
              <a:t>n</a:t>
            </a:r>
            <a:r>
              <a:rPr kumimoji="0" lang="en-US" altLang="zh-CN">
                <a:solidFill>
                  <a:schemeClr val="bg2"/>
                </a:solidFill>
                <a:ea typeface="宋体" pitchFamily="2" charset="-122"/>
              </a:rPr>
              <a:t>/2</a:t>
            </a:r>
          </a:p>
          <a:p>
            <a:pPr algn="ctr">
              <a:spcBef>
                <a:spcPct val="0"/>
              </a:spcBef>
              <a:buClrTx/>
              <a:buSzTx/>
              <a:buFont typeface="Monotype Sorts" pitchFamily="2" charset="2"/>
              <a:buNone/>
            </a:pPr>
            <a:r>
              <a:rPr kumimoji="0" lang="zh-CN" altLang="en-US">
                <a:solidFill>
                  <a:schemeClr val="bg2"/>
                </a:solidFill>
                <a:ea typeface="宋体" pitchFamily="2" charset="-122"/>
              </a:rPr>
              <a:t>的子问题</a:t>
            </a:r>
            <a:r>
              <a:rPr kumimoji="0" lang="en-US" altLang="zh-CN">
                <a:solidFill>
                  <a:schemeClr val="bg2"/>
                </a:solidFill>
                <a:ea typeface="宋体" pitchFamily="2" charset="-122"/>
              </a:rPr>
              <a:t>1</a:t>
            </a:r>
          </a:p>
        </p:txBody>
      </p:sp>
      <p:sp>
        <p:nvSpPr>
          <p:cNvPr id="6149" name="Rectangle 8"/>
          <p:cNvSpPr>
            <a:spLocks noChangeArrowheads="1"/>
          </p:cNvSpPr>
          <p:nvPr/>
        </p:nvSpPr>
        <p:spPr bwMode="auto">
          <a:xfrm>
            <a:off x="1219200" y="38862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bg2"/>
                </a:solidFill>
                <a:ea typeface="宋体" pitchFamily="2" charset="-122"/>
              </a:rPr>
              <a:t>子问题</a:t>
            </a:r>
            <a:r>
              <a:rPr kumimoji="0" lang="en-US" altLang="zh-CN" b="0">
                <a:solidFill>
                  <a:schemeClr val="bg2"/>
                </a:solidFill>
                <a:ea typeface="宋体" pitchFamily="2" charset="-122"/>
              </a:rPr>
              <a:t>1</a:t>
            </a:r>
            <a:r>
              <a:rPr kumimoji="0" lang="zh-CN" altLang="en-US" b="0">
                <a:solidFill>
                  <a:schemeClr val="bg2"/>
                </a:solidFill>
                <a:ea typeface="宋体" pitchFamily="2" charset="-122"/>
              </a:rPr>
              <a:t>的解</a:t>
            </a:r>
            <a:endParaRPr kumimoji="0" lang="en-US" altLang="zh-CN" b="0">
              <a:solidFill>
                <a:schemeClr val="bg2"/>
              </a:solidFill>
              <a:ea typeface="宋体" pitchFamily="2" charset="-122"/>
            </a:endParaRPr>
          </a:p>
        </p:txBody>
      </p:sp>
      <p:sp>
        <p:nvSpPr>
          <p:cNvPr id="6150" name="Rectangle 9"/>
          <p:cNvSpPr>
            <a:spLocks noChangeArrowheads="1"/>
          </p:cNvSpPr>
          <p:nvPr/>
        </p:nvSpPr>
        <p:spPr bwMode="auto">
          <a:xfrm>
            <a:off x="3429000" y="56388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bg2"/>
                </a:solidFill>
                <a:ea typeface="宋体" pitchFamily="2" charset="-122"/>
              </a:rPr>
              <a:t>原问题的解</a:t>
            </a:r>
            <a:endParaRPr kumimoji="0" lang="en-US" altLang="zh-CN" b="0">
              <a:solidFill>
                <a:schemeClr val="bg2"/>
              </a:solidFill>
              <a:ea typeface="宋体" pitchFamily="2" charset="-122"/>
            </a:endParaRPr>
          </a:p>
        </p:txBody>
      </p:sp>
      <p:sp>
        <p:nvSpPr>
          <p:cNvPr id="6151" name="Rectangle 10"/>
          <p:cNvSpPr>
            <a:spLocks noChangeArrowheads="1"/>
          </p:cNvSpPr>
          <p:nvPr/>
        </p:nvSpPr>
        <p:spPr bwMode="auto">
          <a:xfrm>
            <a:off x="5562600" y="38862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bg2"/>
                </a:solidFill>
                <a:ea typeface="宋体" pitchFamily="2" charset="-122"/>
              </a:rPr>
              <a:t>子问题</a:t>
            </a:r>
            <a:r>
              <a:rPr kumimoji="0" lang="en-US" altLang="zh-CN" b="0">
                <a:solidFill>
                  <a:schemeClr val="bg2"/>
                </a:solidFill>
                <a:ea typeface="宋体" pitchFamily="2" charset="-122"/>
              </a:rPr>
              <a:t>2</a:t>
            </a:r>
            <a:r>
              <a:rPr kumimoji="0" lang="zh-CN" altLang="en-US" b="0">
                <a:solidFill>
                  <a:schemeClr val="bg2"/>
                </a:solidFill>
                <a:ea typeface="宋体" pitchFamily="2" charset="-122"/>
              </a:rPr>
              <a:t>的解</a:t>
            </a:r>
            <a:endParaRPr kumimoji="0" lang="en-US" altLang="zh-CN" b="0">
              <a:solidFill>
                <a:schemeClr val="bg2"/>
              </a:solidFill>
              <a:ea typeface="宋体" pitchFamily="2" charset="-122"/>
            </a:endParaRPr>
          </a:p>
        </p:txBody>
      </p:sp>
      <p:sp>
        <p:nvSpPr>
          <p:cNvPr id="6152" name="Line 11"/>
          <p:cNvSpPr>
            <a:spLocks noChangeShapeType="1"/>
          </p:cNvSpPr>
          <p:nvPr/>
        </p:nvSpPr>
        <p:spPr bwMode="auto">
          <a:xfrm flipH="1">
            <a:off x="2667000" y="2286000"/>
            <a:ext cx="1447800" cy="3048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3" name="Line 12"/>
          <p:cNvSpPr>
            <a:spLocks noChangeShapeType="1"/>
          </p:cNvSpPr>
          <p:nvPr/>
        </p:nvSpPr>
        <p:spPr bwMode="auto">
          <a:xfrm>
            <a:off x="4953000" y="2286000"/>
            <a:ext cx="1524000" cy="3048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4" name="Oval 4"/>
          <p:cNvSpPr>
            <a:spLocks noChangeArrowheads="1"/>
          </p:cNvSpPr>
          <p:nvPr/>
        </p:nvSpPr>
        <p:spPr bwMode="auto">
          <a:xfrm>
            <a:off x="3429000" y="15240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dirty="0">
                <a:solidFill>
                  <a:schemeClr val="bg2"/>
                </a:solidFill>
                <a:ea typeface="宋体" pitchFamily="2" charset="-122"/>
              </a:rPr>
              <a:t>规模为</a:t>
            </a:r>
            <a:r>
              <a:rPr kumimoji="0" lang="en-US" altLang="zh-CN" i="1" dirty="0">
                <a:solidFill>
                  <a:schemeClr val="bg2"/>
                </a:solidFill>
                <a:ea typeface="宋体" pitchFamily="2" charset="-122"/>
              </a:rPr>
              <a:t>n</a:t>
            </a:r>
            <a:r>
              <a:rPr kumimoji="0" lang="zh-CN" altLang="en-US" dirty="0">
                <a:solidFill>
                  <a:schemeClr val="bg2"/>
                </a:solidFill>
                <a:ea typeface="宋体" pitchFamily="2" charset="-122"/>
              </a:rPr>
              <a:t>的问题</a:t>
            </a:r>
            <a:endParaRPr kumimoji="0" lang="en-US" altLang="zh-CN" dirty="0">
              <a:solidFill>
                <a:schemeClr val="bg2"/>
              </a:solidFill>
              <a:ea typeface="宋体" pitchFamily="2" charset="-122"/>
            </a:endParaRPr>
          </a:p>
        </p:txBody>
      </p:sp>
      <p:sp>
        <p:nvSpPr>
          <p:cNvPr id="6155" name="Line 13"/>
          <p:cNvSpPr>
            <a:spLocks noChangeShapeType="1"/>
          </p:cNvSpPr>
          <p:nvPr/>
        </p:nvSpPr>
        <p:spPr bwMode="auto">
          <a:xfrm>
            <a:off x="2286000" y="3429000"/>
            <a:ext cx="0" cy="4572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 name="Line 14"/>
          <p:cNvSpPr>
            <a:spLocks noChangeShapeType="1"/>
          </p:cNvSpPr>
          <p:nvPr/>
        </p:nvSpPr>
        <p:spPr bwMode="auto">
          <a:xfrm>
            <a:off x="6705600" y="3429000"/>
            <a:ext cx="0" cy="4572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 name="Line 15"/>
          <p:cNvSpPr>
            <a:spLocks noChangeShapeType="1"/>
          </p:cNvSpPr>
          <p:nvPr/>
        </p:nvSpPr>
        <p:spPr bwMode="auto">
          <a:xfrm>
            <a:off x="2286000" y="4572000"/>
            <a:ext cx="0" cy="53340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 name="Line 16"/>
          <p:cNvSpPr>
            <a:spLocks noChangeShapeType="1"/>
          </p:cNvSpPr>
          <p:nvPr/>
        </p:nvSpPr>
        <p:spPr bwMode="auto">
          <a:xfrm>
            <a:off x="6705600" y="4572000"/>
            <a:ext cx="0" cy="53340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9" name="Line 17"/>
          <p:cNvSpPr>
            <a:spLocks noChangeShapeType="1"/>
          </p:cNvSpPr>
          <p:nvPr/>
        </p:nvSpPr>
        <p:spPr bwMode="auto">
          <a:xfrm>
            <a:off x="2286000" y="5105400"/>
            <a:ext cx="4419600"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0" name="Line 18"/>
          <p:cNvSpPr>
            <a:spLocks noChangeShapeType="1"/>
          </p:cNvSpPr>
          <p:nvPr/>
        </p:nvSpPr>
        <p:spPr bwMode="auto">
          <a:xfrm>
            <a:off x="4572000" y="5105400"/>
            <a:ext cx="0" cy="5334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1620" name="Text Box 20"/>
          <p:cNvSpPr txBox="1">
            <a:spLocks noChangeArrowheads="1"/>
          </p:cNvSpPr>
          <p:nvPr/>
        </p:nvSpPr>
        <p:spPr bwMode="auto">
          <a:xfrm>
            <a:off x="6324600" y="5426075"/>
            <a:ext cx="2743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spcBef>
                <a:spcPct val="50000"/>
              </a:spcBef>
              <a:buClrTx/>
              <a:buSzTx/>
              <a:buFontTx/>
              <a:buNone/>
            </a:pPr>
            <a:r>
              <a:rPr kumimoji="0" lang="zh-CN" altLang="en-US" sz="3200" dirty="0">
                <a:solidFill>
                  <a:schemeClr val="tx1"/>
                </a:solidFill>
                <a:ea typeface="宋体" pitchFamily="2" charset="-122"/>
              </a:rPr>
              <a:t>递归算法！</a:t>
            </a:r>
            <a:endParaRPr kumimoji="0" lang="en-US" altLang="zh-CN" sz="3200" dirty="0">
              <a:solidFill>
                <a:schemeClr val="tx1"/>
              </a:solidFill>
              <a:ea typeface="宋体" pitchFamily="2" charset="-122"/>
            </a:endParaRPr>
          </a:p>
        </p:txBody>
      </p:sp>
    </p:spTree>
    <p:extLst>
      <p:ext uri="{BB962C8B-B14F-4D97-AF65-F5344CB8AC3E}">
        <p14:creationId xmlns:p14="http://schemas.microsoft.com/office/powerpoint/2010/main" val="4018507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1620"/>
                                        </p:tgtEl>
                                        <p:attrNameLst>
                                          <p:attrName>style.visibility</p:attrName>
                                        </p:attrNameLst>
                                      </p:cBhvr>
                                      <p:to>
                                        <p:strVal val="visible"/>
                                      </p:to>
                                    </p:set>
                                    <p:anim calcmode="lin" valueType="num">
                                      <p:cBhvr additive="base">
                                        <p:cTn id="7" dur="1000" fill="hold"/>
                                        <p:tgtEl>
                                          <p:spTgt spid="281620"/>
                                        </p:tgtEl>
                                        <p:attrNameLst>
                                          <p:attrName>ppt_x</p:attrName>
                                        </p:attrNameLst>
                                      </p:cBhvr>
                                      <p:tavLst>
                                        <p:tav tm="0">
                                          <p:val>
                                            <p:strVal val="#ppt_x"/>
                                          </p:val>
                                        </p:tav>
                                        <p:tav tm="100000">
                                          <p:val>
                                            <p:strVal val="#ppt_x"/>
                                          </p:val>
                                        </p:tav>
                                      </p:tavLst>
                                    </p:anim>
                                    <p:anim calcmode="lin" valueType="num">
                                      <p:cBhvr additive="base">
                                        <p:cTn id="8" dur="1000" fill="hold"/>
                                        <p:tgtEl>
                                          <p:spTgt spid="2816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2">
            <a:extLst>
              <a:ext uri="{FF2B5EF4-FFF2-40B4-BE49-F238E27FC236}">
                <a16:creationId xmlns:a16="http://schemas.microsoft.com/office/drawing/2014/main" id="{F22CE9A5-1514-42FA-A451-BDEF0172BE37}"/>
              </a:ext>
            </a:extLst>
          </p:cNvPr>
          <p:cNvSpPr>
            <a:spLocks noGrp="1"/>
          </p:cNvSpPr>
          <p:nvPr>
            <p:ph type="sldNum" sz="quarter" idx="10"/>
          </p:nvPr>
        </p:nvSpPr>
        <p:spPr/>
        <p:txBody>
          <a:bodyPr/>
          <a:lstStyle/>
          <a:p>
            <a:r>
              <a:rPr lang="en-US" altLang="zh-CN"/>
              <a:t>L2.</a:t>
            </a:r>
            <a:fld id="{3E2E116E-37CF-441A-AAB0-AE6DA5D30994}" type="slidenum">
              <a:rPr lang="en-US" altLang="zh-CN"/>
              <a:pPr/>
              <a:t>40</a:t>
            </a:fld>
            <a:endParaRPr lang="en-US" altLang="zh-CN"/>
          </a:p>
        </p:txBody>
      </p:sp>
      <p:sp>
        <p:nvSpPr>
          <p:cNvPr id="94210" name="Line 2">
            <a:extLst>
              <a:ext uri="{FF2B5EF4-FFF2-40B4-BE49-F238E27FC236}">
                <a16:creationId xmlns:a16="http://schemas.microsoft.com/office/drawing/2014/main" id="{63B2A3A5-5C69-473C-9D7B-06225AFEE77E}"/>
              </a:ext>
            </a:extLst>
          </p:cNvPr>
          <p:cNvSpPr>
            <a:spLocks noChangeShapeType="1"/>
          </p:cNvSpPr>
          <p:nvPr/>
        </p:nvSpPr>
        <p:spPr bwMode="auto">
          <a:xfrm flipH="1">
            <a:off x="2868613" y="3048000"/>
            <a:ext cx="762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11" name="Rectangle 3">
            <a:extLst>
              <a:ext uri="{FF2B5EF4-FFF2-40B4-BE49-F238E27FC236}">
                <a16:creationId xmlns:a16="http://schemas.microsoft.com/office/drawing/2014/main" id="{30F7E281-1FF6-4D46-84D3-6C9989473D34}"/>
              </a:ext>
            </a:extLst>
          </p:cNvPr>
          <p:cNvSpPr>
            <a:spLocks noChangeArrowheads="1"/>
          </p:cNvSpPr>
          <p:nvPr/>
        </p:nvSpPr>
        <p:spPr bwMode="auto">
          <a:xfrm>
            <a:off x="3554413" y="2620963"/>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4212" name="Line 4">
            <a:extLst>
              <a:ext uri="{FF2B5EF4-FFF2-40B4-BE49-F238E27FC236}">
                <a16:creationId xmlns:a16="http://schemas.microsoft.com/office/drawing/2014/main" id="{96F8417A-E4E1-4719-9233-B8837AC2FC1D}"/>
              </a:ext>
            </a:extLst>
          </p:cNvPr>
          <p:cNvSpPr>
            <a:spLocks noChangeShapeType="1"/>
          </p:cNvSpPr>
          <p:nvPr/>
        </p:nvSpPr>
        <p:spPr bwMode="auto">
          <a:xfrm flipH="1">
            <a:off x="2916238" y="2239963"/>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13" name="Line 5">
            <a:extLst>
              <a:ext uri="{FF2B5EF4-FFF2-40B4-BE49-F238E27FC236}">
                <a16:creationId xmlns:a16="http://schemas.microsoft.com/office/drawing/2014/main" id="{CC065C5A-EB49-41FB-8D38-DA3A1D2DE757}"/>
              </a:ext>
            </a:extLst>
          </p:cNvPr>
          <p:cNvSpPr>
            <a:spLocks noChangeShapeType="1"/>
          </p:cNvSpPr>
          <p:nvPr/>
        </p:nvSpPr>
        <p:spPr bwMode="auto">
          <a:xfrm>
            <a:off x="4440238" y="2239963"/>
            <a:ext cx="16764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15" name="Line 7">
            <a:extLst>
              <a:ext uri="{FF2B5EF4-FFF2-40B4-BE49-F238E27FC236}">
                <a16:creationId xmlns:a16="http://schemas.microsoft.com/office/drawing/2014/main" id="{80F93C55-D4AD-497C-B543-AAAC5648945A}"/>
              </a:ext>
            </a:extLst>
          </p:cNvPr>
          <p:cNvSpPr>
            <a:spLocks noChangeShapeType="1"/>
          </p:cNvSpPr>
          <p:nvPr/>
        </p:nvSpPr>
        <p:spPr bwMode="auto">
          <a:xfrm flipH="1">
            <a:off x="1236663" y="3962400"/>
            <a:ext cx="53340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16" name="Line 8">
            <a:extLst>
              <a:ext uri="{FF2B5EF4-FFF2-40B4-BE49-F238E27FC236}">
                <a16:creationId xmlns:a16="http://schemas.microsoft.com/office/drawing/2014/main" id="{1492FB4A-7DB3-408D-A822-4BD9E74CEAB2}"/>
              </a:ext>
            </a:extLst>
          </p:cNvPr>
          <p:cNvSpPr>
            <a:spLocks noChangeShapeType="1"/>
          </p:cNvSpPr>
          <p:nvPr/>
        </p:nvSpPr>
        <p:spPr bwMode="auto">
          <a:xfrm flipH="1">
            <a:off x="1573213" y="2925763"/>
            <a:ext cx="1387475" cy="10366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17" name="Line 9">
            <a:extLst>
              <a:ext uri="{FF2B5EF4-FFF2-40B4-BE49-F238E27FC236}">
                <a16:creationId xmlns:a16="http://schemas.microsoft.com/office/drawing/2014/main" id="{D9A48778-3042-4E34-ABBA-987A652EEED4}"/>
              </a:ext>
            </a:extLst>
          </p:cNvPr>
          <p:cNvSpPr>
            <a:spLocks noChangeShapeType="1"/>
          </p:cNvSpPr>
          <p:nvPr/>
        </p:nvSpPr>
        <p:spPr bwMode="auto">
          <a:xfrm>
            <a:off x="2960688" y="2925763"/>
            <a:ext cx="1660525" cy="9604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18" name="Rectangle 10">
            <a:extLst>
              <a:ext uri="{FF2B5EF4-FFF2-40B4-BE49-F238E27FC236}">
                <a16:creationId xmlns:a16="http://schemas.microsoft.com/office/drawing/2014/main" id="{1C203B4D-2813-4241-B578-5DF67D15AF9B}"/>
              </a:ext>
            </a:extLst>
          </p:cNvPr>
          <p:cNvSpPr>
            <a:spLocks noChangeArrowheads="1"/>
          </p:cNvSpPr>
          <p:nvPr/>
        </p:nvSpPr>
        <p:spPr bwMode="auto">
          <a:xfrm>
            <a:off x="2457204" y="2636838"/>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4219" name="Rectangle 11">
            <a:extLst>
              <a:ext uri="{FF2B5EF4-FFF2-40B4-BE49-F238E27FC236}">
                <a16:creationId xmlns:a16="http://schemas.microsoft.com/office/drawing/2014/main" id="{CDA0143B-4CAA-4138-A49C-5F93FC3669C4}"/>
              </a:ext>
            </a:extLst>
          </p:cNvPr>
          <p:cNvSpPr>
            <a:spLocks noChangeArrowheads="1"/>
          </p:cNvSpPr>
          <p:nvPr/>
        </p:nvSpPr>
        <p:spPr bwMode="auto">
          <a:xfrm>
            <a:off x="5678242" y="2620963"/>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4220" name="Rectangle 12">
            <a:extLst>
              <a:ext uri="{FF2B5EF4-FFF2-40B4-BE49-F238E27FC236}">
                <a16:creationId xmlns:a16="http://schemas.microsoft.com/office/drawing/2014/main" id="{39B7E3D9-EDED-4C9F-834E-0DEF75F85A94}"/>
              </a:ext>
            </a:extLst>
          </p:cNvPr>
          <p:cNvSpPr>
            <a:spLocks noChangeArrowheads="1"/>
          </p:cNvSpPr>
          <p:nvPr/>
        </p:nvSpPr>
        <p:spPr bwMode="auto">
          <a:xfrm>
            <a:off x="1021230" y="5105400"/>
            <a:ext cx="69121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latin typeface="Symbol" panose="05050102010706020507" pitchFamily="18" charset="2"/>
                <a:ea typeface="宋体" panose="02010600030101010101" pitchFamily="2" charset="-122"/>
              </a:rPr>
              <a:t>T</a:t>
            </a:r>
            <a:r>
              <a:rPr lang="en-US" altLang="zh-CN" sz="1600" i="1">
                <a:latin typeface="Symbol" panose="05050102010706020507" pitchFamily="18" charset="2"/>
                <a:ea typeface="宋体" panose="02010600030101010101" pitchFamily="2" charset="-122"/>
              </a:rPr>
              <a:t> </a:t>
            </a:r>
            <a:r>
              <a:rPr lang="en-US" altLang="zh-CN">
                <a:ea typeface="宋体" panose="02010600030101010101" pitchFamily="2" charset="-122"/>
              </a:rPr>
              <a:t>(1)</a:t>
            </a:r>
          </a:p>
        </p:txBody>
      </p:sp>
      <p:sp>
        <p:nvSpPr>
          <p:cNvPr id="94221" name="Text Box 13">
            <a:extLst>
              <a:ext uri="{FF2B5EF4-FFF2-40B4-BE49-F238E27FC236}">
                <a16:creationId xmlns:a16="http://schemas.microsoft.com/office/drawing/2014/main" id="{AFF0AD49-4A68-47B8-A97B-0FB499A6B6F7}"/>
              </a:ext>
            </a:extLst>
          </p:cNvPr>
          <p:cNvSpPr txBox="1">
            <a:spLocks noChangeArrowheads="1"/>
          </p:cNvSpPr>
          <p:nvPr/>
        </p:nvSpPr>
        <p:spPr bwMode="auto">
          <a:xfrm rot="17366799">
            <a:off x="1183571" y="4438620"/>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4223" name="Text Box 15">
            <a:extLst>
              <a:ext uri="{FF2B5EF4-FFF2-40B4-BE49-F238E27FC236}">
                <a16:creationId xmlns:a16="http://schemas.microsoft.com/office/drawing/2014/main" id="{C208F278-D5D6-4846-9D8C-8A21AA1CFD4A}"/>
              </a:ext>
            </a:extLst>
          </p:cNvPr>
          <p:cNvSpPr txBox="1">
            <a:spLocks noChangeArrowheads="1"/>
          </p:cNvSpPr>
          <p:nvPr/>
        </p:nvSpPr>
        <p:spPr bwMode="auto">
          <a:xfrm>
            <a:off x="4924515" y="251460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4224" name="Line 16">
            <a:extLst>
              <a:ext uri="{FF2B5EF4-FFF2-40B4-BE49-F238E27FC236}">
                <a16:creationId xmlns:a16="http://schemas.microsoft.com/office/drawing/2014/main" id="{AD0DB12C-7E40-409E-AA1C-5873EBE355CA}"/>
              </a:ext>
            </a:extLst>
          </p:cNvPr>
          <p:cNvSpPr>
            <a:spLocks noChangeShapeType="1"/>
          </p:cNvSpPr>
          <p:nvPr/>
        </p:nvSpPr>
        <p:spPr bwMode="auto">
          <a:xfrm flipH="1">
            <a:off x="4240213" y="2209800"/>
            <a:ext cx="2286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25" name="Rectangle 17">
            <a:extLst>
              <a:ext uri="{FF2B5EF4-FFF2-40B4-BE49-F238E27FC236}">
                <a16:creationId xmlns:a16="http://schemas.microsoft.com/office/drawing/2014/main" id="{45637841-C3F1-4829-BE25-D8E9A4E6DA63}"/>
              </a:ext>
            </a:extLst>
          </p:cNvPr>
          <p:cNvSpPr>
            <a:spLocks noChangeArrowheads="1"/>
          </p:cNvSpPr>
          <p:nvPr/>
        </p:nvSpPr>
        <p:spPr bwMode="auto">
          <a:xfrm>
            <a:off x="4119484" y="1858963"/>
            <a:ext cx="63991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a:t>
            </a:r>
            <a:r>
              <a:rPr lang="en-US" altLang="zh-CN">
                <a:ea typeface="宋体" panose="02010600030101010101" pitchFamily="2" charset="-122"/>
              </a:rPr>
              <a:t>)</a:t>
            </a:r>
            <a:endParaRPr lang="en-US" altLang="zh-CN" baseline="30000">
              <a:ea typeface="宋体" panose="02010600030101010101" pitchFamily="2" charset="-122"/>
            </a:endParaRPr>
          </a:p>
        </p:txBody>
      </p:sp>
      <p:sp>
        <p:nvSpPr>
          <p:cNvPr id="94226" name="Arc 18">
            <a:extLst>
              <a:ext uri="{FF2B5EF4-FFF2-40B4-BE49-F238E27FC236}">
                <a16:creationId xmlns:a16="http://schemas.microsoft.com/office/drawing/2014/main" id="{F513A137-A288-41D7-8CA5-9FB3E49585F0}"/>
              </a:ext>
            </a:extLst>
          </p:cNvPr>
          <p:cNvSpPr>
            <a:spLocks/>
          </p:cNvSpPr>
          <p:nvPr/>
        </p:nvSpPr>
        <p:spPr bwMode="auto">
          <a:xfrm flipV="1">
            <a:off x="3965575" y="2362200"/>
            <a:ext cx="1189038" cy="228600"/>
          </a:xfrm>
          <a:custGeom>
            <a:avLst/>
            <a:gdLst>
              <a:gd name="G0" fmla="+- 18512 0 0"/>
              <a:gd name="G1" fmla="+- 21600 0 0"/>
              <a:gd name="G2" fmla="+- 21600 0 0"/>
              <a:gd name="T0" fmla="*/ 0 w 37941"/>
              <a:gd name="T1" fmla="*/ 10470 h 21600"/>
              <a:gd name="T2" fmla="*/ 37941 w 37941"/>
              <a:gd name="T3" fmla="*/ 12163 h 21600"/>
              <a:gd name="T4" fmla="*/ 18512 w 37941"/>
              <a:gd name="T5" fmla="*/ 21600 h 21600"/>
            </a:gdLst>
            <a:ahLst/>
            <a:cxnLst>
              <a:cxn ang="0">
                <a:pos x="T0" y="T1"/>
              </a:cxn>
              <a:cxn ang="0">
                <a:pos x="T2" y="T3"/>
              </a:cxn>
              <a:cxn ang="0">
                <a:pos x="T4" y="T5"/>
              </a:cxn>
            </a:cxnLst>
            <a:rect l="0" t="0" r="r" b="b"/>
            <a:pathLst>
              <a:path w="37941" h="21600" fill="none" extrusionOk="0">
                <a:moveTo>
                  <a:pt x="0" y="10470"/>
                </a:moveTo>
                <a:cubicBezTo>
                  <a:pt x="3906" y="3973"/>
                  <a:pt x="10931" y="0"/>
                  <a:pt x="18512" y="0"/>
                </a:cubicBezTo>
                <a:cubicBezTo>
                  <a:pt x="26782" y="0"/>
                  <a:pt x="34327" y="4723"/>
                  <a:pt x="37941" y="12162"/>
                </a:cubicBezTo>
              </a:path>
              <a:path w="37941" h="21600" stroke="0" extrusionOk="0">
                <a:moveTo>
                  <a:pt x="0" y="10470"/>
                </a:moveTo>
                <a:cubicBezTo>
                  <a:pt x="3906" y="3973"/>
                  <a:pt x="10931" y="0"/>
                  <a:pt x="18512" y="0"/>
                </a:cubicBezTo>
                <a:cubicBezTo>
                  <a:pt x="26782" y="0"/>
                  <a:pt x="34327" y="4723"/>
                  <a:pt x="37941" y="12162"/>
                </a:cubicBezTo>
                <a:lnTo>
                  <a:pt x="18512" y="21600"/>
                </a:lnTo>
                <a:close/>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27" name="Text Box 19">
            <a:extLst>
              <a:ext uri="{FF2B5EF4-FFF2-40B4-BE49-F238E27FC236}">
                <a16:creationId xmlns:a16="http://schemas.microsoft.com/office/drawing/2014/main" id="{93D2D737-B7E3-4B37-9E52-F6BBD3948426}"/>
              </a:ext>
            </a:extLst>
          </p:cNvPr>
          <p:cNvSpPr txBox="1">
            <a:spLocks noChangeArrowheads="1"/>
          </p:cNvSpPr>
          <p:nvPr/>
        </p:nvSpPr>
        <p:spPr bwMode="auto">
          <a:xfrm>
            <a:off x="5191835" y="2057400"/>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p>
        </p:txBody>
      </p:sp>
      <p:sp>
        <p:nvSpPr>
          <p:cNvPr id="94228" name="Rectangle 20">
            <a:extLst>
              <a:ext uri="{FF2B5EF4-FFF2-40B4-BE49-F238E27FC236}">
                <a16:creationId xmlns:a16="http://schemas.microsoft.com/office/drawing/2014/main" id="{B769749A-95A2-4C8C-953E-8E1FD0829C0B}"/>
              </a:ext>
            </a:extLst>
          </p:cNvPr>
          <p:cNvSpPr>
            <a:spLocks noChangeArrowheads="1"/>
          </p:cNvSpPr>
          <p:nvPr/>
        </p:nvSpPr>
        <p:spPr bwMode="auto">
          <a:xfrm>
            <a:off x="2289175" y="3595688"/>
            <a:ext cx="92365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4229" name="Rectangle 21">
            <a:extLst>
              <a:ext uri="{FF2B5EF4-FFF2-40B4-BE49-F238E27FC236}">
                <a16:creationId xmlns:a16="http://schemas.microsoft.com/office/drawing/2014/main" id="{D422BDAA-EA84-4B8E-9CF0-893C2CE7981F}"/>
              </a:ext>
            </a:extLst>
          </p:cNvPr>
          <p:cNvSpPr>
            <a:spLocks noChangeArrowheads="1"/>
          </p:cNvSpPr>
          <p:nvPr/>
        </p:nvSpPr>
        <p:spPr bwMode="auto">
          <a:xfrm>
            <a:off x="1149488" y="3611563"/>
            <a:ext cx="923650"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4230" name="Rectangle 22">
            <a:extLst>
              <a:ext uri="{FF2B5EF4-FFF2-40B4-BE49-F238E27FC236}">
                <a16:creationId xmlns:a16="http://schemas.microsoft.com/office/drawing/2014/main" id="{CC1A3AA6-FBAD-407F-92A3-2C48399D7488}"/>
              </a:ext>
            </a:extLst>
          </p:cNvPr>
          <p:cNvSpPr>
            <a:spLocks noChangeArrowheads="1"/>
          </p:cNvSpPr>
          <p:nvPr/>
        </p:nvSpPr>
        <p:spPr bwMode="auto">
          <a:xfrm>
            <a:off x="4370525" y="3595688"/>
            <a:ext cx="923650"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4231" name="Text Box 23">
            <a:extLst>
              <a:ext uri="{FF2B5EF4-FFF2-40B4-BE49-F238E27FC236}">
                <a16:creationId xmlns:a16="http://schemas.microsoft.com/office/drawing/2014/main" id="{4FE9EC33-882A-4396-ABB6-D16F56382189}"/>
              </a:ext>
            </a:extLst>
          </p:cNvPr>
          <p:cNvSpPr txBox="1">
            <a:spLocks noChangeArrowheads="1"/>
          </p:cNvSpPr>
          <p:nvPr/>
        </p:nvSpPr>
        <p:spPr bwMode="auto">
          <a:xfrm>
            <a:off x="3659277" y="348932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4232" name="Arc 24">
            <a:extLst>
              <a:ext uri="{FF2B5EF4-FFF2-40B4-BE49-F238E27FC236}">
                <a16:creationId xmlns:a16="http://schemas.microsoft.com/office/drawing/2014/main" id="{E21ADF39-44E2-4AE0-8CE8-3B534CF5B5B3}"/>
              </a:ext>
            </a:extLst>
          </p:cNvPr>
          <p:cNvSpPr>
            <a:spLocks/>
          </p:cNvSpPr>
          <p:nvPr/>
        </p:nvSpPr>
        <p:spPr bwMode="auto">
          <a:xfrm flipV="1">
            <a:off x="2487613" y="3200400"/>
            <a:ext cx="1371600" cy="228600"/>
          </a:xfrm>
          <a:custGeom>
            <a:avLst/>
            <a:gdLst>
              <a:gd name="G0" fmla="+- 18512 0 0"/>
              <a:gd name="G1" fmla="+- 21600 0 0"/>
              <a:gd name="G2" fmla="+- 21600 0 0"/>
              <a:gd name="T0" fmla="*/ 0 w 38026"/>
              <a:gd name="T1" fmla="*/ 10470 h 21600"/>
              <a:gd name="T2" fmla="*/ 38026 w 38026"/>
              <a:gd name="T3" fmla="*/ 12339 h 21600"/>
              <a:gd name="T4" fmla="*/ 18512 w 38026"/>
              <a:gd name="T5" fmla="*/ 21600 h 21600"/>
            </a:gdLst>
            <a:ahLst/>
            <a:cxnLst>
              <a:cxn ang="0">
                <a:pos x="T0" y="T1"/>
              </a:cxn>
              <a:cxn ang="0">
                <a:pos x="T2" y="T3"/>
              </a:cxn>
              <a:cxn ang="0">
                <a:pos x="T4" y="T5"/>
              </a:cxn>
            </a:cxnLst>
            <a:rect l="0" t="0" r="r" b="b"/>
            <a:pathLst>
              <a:path w="38026" h="21600" fill="none" extrusionOk="0">
                <a:moveTo>
                  <a:pt x="0" y="10470"/>
                </a:moveTo>
                <a:cubicBezTo>
                  <a:pt x="3906" y="3973"/>
                  <a:pt x="10931" y="0"/>
                  <a:pt x="18512" y="0"/>
                </a:cubicBezTo>
                <a:cubicBezTo>
                  <a:pt x="26853" y="0"/>
                  <a:pt x="34449" y="4803"/>
                  <a:pt x="38025" y="12339"/>
                </a:cubicBezTo>
              </a:path>
              <a:path w="38026" h="21600" stroke="0" extrusionOk="0">
                <a:moveTo>
                  <a:pt x="0" y="10470"/>
                </a:moveTo>
                <a:cubicBezTo>
                  <a:pt x="3906" y="3973"/>
                  <a:pt x="10931" y="0"/>
                  <a:pt x="18512" y="0"/>
                </a:cubicBezTo>
                <a:cubicBezTo>
                  <a:pt x="26853" y="0"/>
                  <a:pt x="34449" y="4803"/>
                  <a:pt x="38025" y="12339"/>
                </a:cubicBezTo>
                <a:lnTo>
                  <a:pt x="18512" y="21600"/>
                </a:lnTo>
                <a:close/>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33" name="Text Box 25">
            <a:extLst>
              <a:ext uri="{FF2B5EF4-FFF2-40B4-BE49-F238E27FC236}">
                <a16:creationId xmlns:a16="http://schemas.microsoft.com/office/drawing/2014/main" id="{D912DB8E-6DE0-4ECA-92D8-F7C6F9A79930}"/>
              </a:ext>
            </a:extLst>
          </p:cNvPr>
          <p:cNvSpPr txBox="1">
            <a:spLocks noChangeArrowheads="1"/>
          </p:cNvSpPr>
          <p:nvPr/>
        </p:nvSpPr>
        <p:spPr bwMode="auto">
          <a:xfrm>
            <a:off x="3896435" y="3001963"/>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p>
        </p:txBody>
      </p:sp>
      <p:sp>
        <p:nvSpPr>
          <p:cNvPr id="94234" name="Line 26">
            <a:extLst>
              <a:ext uri="{FF2B5EF4-FFF2-40B4-BE49-F238E27FC236}">
                <a16:creationId xmlns:a16="http://schemas.microsoft.com/office/drawing/2014/main" id="{2B6AB4FD-4FB7-44C2-ADC6-C98E1EEEDD49}"/>
              </a:ext>
            </a:extLst>
          </p:cNvPr>
          <p:cNvSpPr>
            <a:spLocks noChangeShapeType="1"/>
          </p:cNvSpPr>
          <p:nvPr/>
        </p:nvSpPr>
        <p:spPr bwMode="auto">
          <a:xfrm>
            <a:off x="711200" y="2057400"/>
            <a:ext cx="0" cy="3581400"/>
          </a:xfrm>
          <a:prstGeom prst="line">
            <a:avLst/>
          </a:prstGeom>
          <a:noFill/>
          <a:ln w="34925">
            <a:solidFill>
              <a:schemeClr val="accent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5" name="Text Box 27">
            <a:extLst>
              <a:ext uri="{FF2B5EF4-FFF2-40B4-BE49-F238E27FC236}">
                <a16:creationId xmlns:a16="http://schemas.microsoft.com/office/drawing/2014/main" id="{63FC60AE-5647-47F0-94C8-B2986555D519}"/>
              </a:ext>
            </a:extLst>
          </p:cNvPr>
          <p:cNvSpPr txBox="1">
            <a:spLocks noChangeArrowheads="1"/>
          </p:cNvSpPr>
          <p:nvPr/>
        </p:nvSpPr>
        <p:spPr bwMode="auto">
          <a:xfrm>
            <a:off x="60325" y="3200400"/>
            <a:ext cx="1303338"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solidFill>
                  <a:srgbClr val="009999"/>
                </a:solidFill>
                <a:ea typeface="宋体" panose="02010600030101010101" pitchFamily="2" charset="-122"/>
              </a:rPr>
              <a:t>h</a:t>
            </a:r>
            <a:r>
              <a:rPr lang="en-US" altLang="zh-CN" sz="2400">
                <a:solidFill>
                  <a:srgbClr val="009999"/>
                </a:solidFill>
                <a:ea typeface="宋体" panose="02010600030101010101" pitchFamily="2" charset="-122"/>
              </a:rPr>
              <a:t> = log</a:t>
            </a:r>
            <a:r>
              <a:rPr lang="en-US" altLang="zh-CN" sz="2400" i="1" baseline="-25000">
                <a:solidFill>
                  <a:srgbClr val="009999"/>
                </a:solidFill>
                <a:ea typeface="宋体" panose="02010600030101010101" pitchFamily="2" charset="-122"/>
              </a:rPr>
              <a:t>b</a:t>
            </a:r>
            <a:r>
              <a:rPr lang="en-US" altLang="zh-CN" sz="2400" i="1">
                <a:solidFill>
                  <a:srgbClr val="009999"/>
                </a:solidFill>
                <a:ea typeface="宋体" panose="02010600030101010101" pitchFamily="2" charset="-122"/>
              </a:rPr>
              <a:t>n</a:t>
            </a:r>
          </a:p>
        </p:txBody>
      </p:sp>
      <p:sp>
        <p:nvSpPr>
          <p:cNvPr id="94236" name="Line 28">
            <a:extLst>
              <a:ext uri="{FF2B5EF4-FFF2-40B4-BE49-F238E27FC236}">
                <a16:creationId xmlns:a16="http://schemas.microsoft.com/office/drawing/2014/main" id="{9C41B002-EFBA-4022-B19E-EB38C727C394}"/>
              </a:ext>
            </a:extLst>
          </p:cNvPr>
          <p:cNvSpPr>
            <a:spLocks noChangeShapeType="1"/>
          </p:cNvSpPr>
          <p:nvPr/>
        </p:nvSpPr>
        <p:spPr bwMode="auto">
          <a:xfrm>
            <a:off x="4800600" y="2133600"/>
            <a:ext cx="26670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7" name="Rectangle 29">
            <a:extLst>
              <a:ext uri="{FF2B5EF4-FFF2-40B4-BE49-F238E27FC236}">
                <a16:creationId xmlns:a16="http://schemas.microsoft.com/office/drawing/2014/main" id="{1E3E2796-ED37-4756-9A77-7F52F0676B62}"/>
              </a:ext>
            </a:extLst>
          </p:cNvPr>
          <p:cNvSpPr>
            <a:spLocks noChangeArrowheads="1"/>
          </p:cNvSpPr>
          <p:nvPr/>
        </p:nvSpPr>
        <p:spPr bwMode="auto">
          <a:xfrm>
            <a:off x="7732634" y="1828800"/>
            <a:ext cx="63991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a:t>
            </a:r>
            <a:r>
              <a:rPr lang="en-US" altLang="zh-CN">
                <a:ea typeface="宋体" panose="02010600030101010101" pitchFamily="2" charset="-122"/>
              </a:rPr>
              <a:t>)</a:t>
            </a:r>
            <a:endParaRPr lang="en-US" altLang="zh-CN" baseline="30000">
              <a:ea typeface="宋体" panose="02010600030101010101" pitchFamily="2" charset="-122"/>
            </a:endParaRPr>
          </a:p>
        </p:txBody>
      </p:sp>
      <p:sp>
        <p:nvSpPr>
          <p:cNvPr id="94238" name="Rectangle 30">
            <a:extLst>
              <a:ext uri="{FF2B5EF4-FFF2-40B4-BE49-F238E27FC236}">
                <a16:creationId xmlns:a16="http://schemas.microsoft.com/office/drawing/2014/main" id="{74A07D00-07F7-41E8-8AF2-70B436F73EFB}"/>
              </a:ext>
            </a:extLst>
          </p:cNvPr>
          <p:cNvSpPr>
            <a:spLocks noChangeArrowheads="1"/>
          </p:cNvSpPr>
          <p:nvPr/>
        </p:nvSpPr>
        <p:spPr bwMode="auto">
          <a:xfrm>
            <a:off x="7539480" y="2590800"/>
            <a:ext cx="102463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r>
              <a:rPr lang="en-US" altLang="zh-CN" sz="1800" i="1">
                <a:ea typeface="宋体" panose="02010600030101010101" pitchFamily="2" charset="-122"/>
              </a:rPr>
              <a:t> </a:t>
            </a: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4239" name="Rectangle 31">
            <a:extLst>
              <a:ext uri="{FF2B5EF4-FFF2-40B4-BE49-F238E27FC236}">
                <a16:creationId xmlns:a16="http://schemas.microsoft.com/office/drawing/2014/main" id="{291337D6-50C6-4651-9636-45B99DE6F69B}"/>
              </a:ext>
            </a:extLst>
          </p:cNvPr>
          <p:cNvSpPr>
            <a:spLocks noChangeArrowheads="1"/>
          </p:cNvSpPr>
          <p:nvPr/>
        </p:nvSpPr>
        <p:spPr bwMode="auto">
          <a:xfrm>
            <a:off x="7454521" y="3535363"/>
            <a:ext cx="1194558"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r>
              <a:rPr lang="en-US" altLang="zh-CN" baseline="30000">
                <a:ea typeface="宋体" panose="02010600030101010101" pitchFamily="2" charset="-122"/>
              </a:rPr>
              <a:t>2</a:t>
            </a:r>
            <a:r>
              <a:rPr lang="en-US" altLang="zh-CN" sz="1800" i="1">
                <a:ea typeface="宋体" panose="02010600030101010101" pitchFamily="2" charset="-122"/>
              </a:rPr>
              <a:t> </a:t>
            </a: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4240" name="Line 32">
            <a:extLst>
              <a:ext uri="{FF2B5EF4-FFF2-40B4-BE49-F238E27FC236}">
                <a16:creationId xmlns:a16="http://schemas.microsoft.com/office/drawing/2014/main" id="{AA0386B5-5938-4012-AF13-0E17806F7966}"/>
              </a:ext>
            </a:extLst>
          </p:cNvPr>
          <p:cNvSpPr>
            <a:spLocks noChangeShapeType="1"/>
          </p:cNvSpPr>
          <p:nvPr/>
        </p:nvSpPr>
        <p:spPr bwMode="auto">
          <a:xfrm>
            <a:off x="6629400" y="2895600"/>
            <a:ext cx="7620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1" name="Line 33">
            <a:extLst>
              <a:ext uri="{FF2B5EF4-FFF2-40B4-BE49-F238E27FC236}">
                <a16:creationId xmlns:a16="http://schemas.microsoft.com/office/drawing/2014/main" id="{3B3DF09C-556A-4C72-A0F0-8BED82D701C3}"/>
              </a:ext>
            </a:extLst>
          </p:cNvPr>
          <p:cNvSpPr>
            <a:spLocks noChangeShapeType="1"/>
          </p:cNvSpPr>
          <p:nvPr/>
        </p:nvSpPr>
        <p:spPr bwMode="auto">
          <a:xfrm>
            <a:off x="5486400" y="3886200"/>
            <a:ext cx="17526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2" name="Text Box 34">
            <a:extLst>
              <a:ext uri="{FF2B5EF4-FFF2-40B4-BE49-F238E27FC236}">
                <a16:creationId xmlns:a16="http://schemas.microsoft.com/office/drawing/2014/main" id="{766D8A6F-7B90-4131-AB05-AF248F46EC67}"/>
              </a:ext>
            </a:extLst>
          </p:cNvPr>
          <p:cNvSpPr txBox="1">
            <a:spLocks noChangeArrowheads="1"/>
          </p:cNvSpPr>
          <p:nvPr/>
        </p:nvSpPr>
        <p:spPr bwMode="auto">
          <a:xfrm rot="-5400000">
            <a:off x="7689146" y="422907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a:t>
            </a:r>
          </a:p>
        </p:txBody>
      </p:sp>
      <p:sp>
        <p:nvSpPr>
          <p:cNvPr id="94243" name="Rectangle 35">
            <a:extLst>
              <a:ext uri="{FF2B5EF4-FFF2-40B4-BE49-F238E27FC236}">
                <a16:creationId xmlns:a16="http://schemas.microsoft.com/office/drawing/2014/main" id="{8437074E-67CE-4F3E-B3E6-2444B3DD3A47}"/>
              </a:ext>
            </a:extLst>
          </p:cNvPr>
          <p:cNvSpPr>
            <a:spLocks noChangeArrowheads="1"/>
          </p:cNvSpPr>
          <p:nvPr/>
        </p:nvSpPr>
        <p:spPr bwMode="auto">
          <a:xfrm>
            <a:off x="7167563" y="4792663"/>
            <a:ext cx="12218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n</a:t>
            </a:r>
            <a:r>
              <a:rPr lang="en-US" altLang="zh-CN" baseline="30000">
                <a:ea typeface="宋体" panose="02010600030101010101" pitchFamily="2" charset="-122"/>
              </a:rPr>
              <a:t>log</a:t>
            </a:r>
            <a:r>
              <a:rPr lang="en-US" altLang="zh-CN" i="1" baseline="16000">
                <a:ea typeface="宋体" panose="02010600030101010101" pitchFamily="2" charset="-122"/>
              </a:rPr>
              <a:t>b</a:t>
            </a:r>
            <a:r>
              <a:rPr lang="en-US" altLang="zh-CN" i="1" baseline="30000">
                <a:ea typeface="宋体" panose="02010600030101010101" pitchFamily="2" charset="-122"/>
              </a:rPr>
              <a:t>a</a:t>
            </a:r>
            <a:r>
              <a:rPr lang="en-US" altLang="zh-CN" i="1">
                <a:latin typeface="Symbol" panose="05050102010706020507" pitchFamily="18" charset="2"/>
                <a:ea typeface="宋体" panose="02010600030101010101" pitchFamily="2" charset="-122"/>
              </a:rPr>
              <a:t>T</a:t>
            </a:r>
            <a:r>
              <a:rPr lang="en-US" altLang="zh-CN" sz="1600" i="1">
                <a:latin typeface="Symbol" panose="05050102010706020507" pitchFamily="18" charset="2"/>
                <a:ea typeface="宋体" panose="02010600030101010101" pitchFamily="2" charset="-122"/>
              </a:rPr>
              <a:t> </a:t>
            </a:r>
            <a:r>
              <a:rPr lang="en-US" altLang="zh-CN">
                <a:ea typeface="宋体" panose="02010600030101010101" pitchFamily="2" charset="-122"/>
              </a:rPr>
              <a:t>(1)</a:t>
            </a:r>
          </a:p>
        </p:txBody>
      </p:sp>
      <p:sp>
        <p:nvSpPr>
          <p:cNvPr id="94244" name="AutoShape 36">
            <a:extLst>
              <a:ext uri="{FF2B5EF4-FFF2-40B4-BE49-F238E27FC236}">
                <a16:creationId xmlns:a16="http://schemas.microsoft.com/office/drawing/2014/main" id="{18497585-3E45-440A-811B-15D678CA8128}"/>
              </a:ext>
            </a:extLst>
          </p:cNvPr>
          <p:cNvSpPr>
            <a:spLocks noChangeArrowheads="1"/>
          </p:cNvSpPr>
          <p:nvPr/>
        </p:nvSpPr>
        <p:spPr bwMode="auto">
          <a:xfrm>
            <a:off x="2228850" y="4632325"/>
            <a:ext cx="4324350" cy="1289050"/>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lIns="0" tIns="0" rIns="0" bIns="0" anchor="ctr">
            <a:spAutoFit/>
          </a:bodyPr>
          <a:lstStyle/>
          <a:p>
            <a:pPr>
              <a:lnSpc>
                <a:spcPct val="90000"/>
              </a:lnSpc>
            </a:pPr>
            <a:r>
              <a:rPr lang="en-US" altLang="zh-CN" sz="2800" b="1">
                <a:ea typeface="宋体" panose="02010600030101010101" pitchFamily="2" charset="-122"/>
              </a:rPr>
              <a:t>C</a:t>
            </a:r>
            <a:r>
              <a:rPr lang="en-US" altLang="zh-CN" sz="2400" b="1">
                <a:ea typeface="宋体" panose="02010600030101010101" pitchFamily="2" charset="-122"/>
              </a:rPr>
              <a:t>ASE</a:t>
            </a:r>
            <a:r>
              <a:rPr lang="en-US" altLang="zh-CN" sz="2800" b="1">
                <a:ea typeface="宋体" panose="02010600030101010101" pitchFamily="2" charset="-122"/>
              </a:rPr>
              <a:t> 2</a:t>
            </a:r>
            <a:r>
              <a:rPr lang="en-US" altLang="zh-CN" sz="2800">
                <a:ea typeface="宋体" panose="02010600030101010101" pitchFamily="2" charset="-122"/>
              </a:rPr>
              <a:t>: (</a:t>
            </a:r>
            <a:r>
              <a:rPr lang="en-US" altLang="zh-CN" sz="2800" i="1">
                <a:ea typeface="宋体" panose="02010600030101010101" pitchFamily="2" charset="-122"/>
              </a:rPr>
              <a:t>k</a:t>
            </a:r>
            <a:r>
              <a:rPr lang="en-US" altLang="zh-CN" sz="2800">
                <a:ea typeface="宋体" panose="02010600030101010101" pitchFamily="2" charset="-122"/>
              </a:rPr>
              <a:t> = 0) The weight is approximately the same on each of the log</a:t>
            </a:r>
            <a:r>
              <a:rPr lang="en-US" altLang="zh-CN" sz="2800" i="1" baseline="-25000">
                <a:ea typeface="宋体" panose="02010600030101010101" pitchFamily="2" charset="-122"/>
              </a:rPr>
              <a:t>b</a:t>
            </a:r>
            <a:r>
              <a:rPr lang="en-US" altLang="zh-CN" sz="2800" i="1">
                <a:ea typeface="宋体" panose="02010600030101010101" pitchFamily="2" charset="-122"/>
              </a:rPr>
              <a:t>n </a:t>
            </a:r>
            <a:r>
              <a:rPr lang="en-US" altLang="zh-CN" sz="2800">
                <a:ea typeface="宋体" panose="02010600030101010101" pitchFamily="2" charset="-122"/>
              </a:rPr>
              <a:t>levels.</a:t>
            </a:r>
          </a:p>
        </p:txBody>
      </p:sp>
      <p:sp>
        <p:nvSpPr>
          <p:cNvPr id="94245" name="Line 37">
            <a:extLst>
              <a:ext uri="{FF2B5EF4-FFF2-40B4-BE49-F238E27FC236}">
                <a16:creationId xmlns:a16="http://schemas.microsoft.com/office/drawing/2014/main" id="{1A863193-9E6E-414A-BCE8-C5EF040AAD56}"/>
              </a:ext>
            </a:extLst>
          </p:cNvPr>
          <p:cNvSpPr>
            <a:spLocks noChangeShapeType="1"/>
          </p:cNvSpPr>
          <p:nvPr/>
        </p:nvSpPr>
        <p:spPr bwMode="auto">
          <a:xfrm>
            <a:off x="7162800" y="5486400"/>
            <a:ext cx="17526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6" name="Rectangle 38">
            <a:extLst>
              <a:ext uri="{FF2B5EF4-FFF2-40B4-BE49-F238E27FC236}">
                <a16:creationId xmlns:a16="http://schemas.microsoft.com/office/drawing/2014/main" id="{24129323-80FF-44D8-A602-D8296BC3E0BC}"/>
              </a:ext>
            </a:extLst>
          </p:cNvPr>
          <p:cNvSpPr>
            <a:spLocks noChangeArrowheads="1"/>
          </p:cNvSpPr>
          <p:nvPr/>
        </p:nvSpPr>
        <p:spPr bwMode="auto">
          <a:xfrm>
            <a:off x="7334895" y="5638800"/>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latin typeface="Symbol" panose="05050102010706020507" pitchFamily="18" charset="2"/>
                <a:ea typeface="宋体" panose="02010600030101010101" pitchFamily="2" charset="-122"/>
              </a:rPr>
              <a:t>Q</a:t>
            </a:r>
            <a:r>
              <a:rPr lang="en-US" altLang="zh-CN">
                <a:ea typeface="宋体" panose="02010600030101010101" pitchFamily="2" charset="-122"/>
              </a:rPr>
              <a:t>(</a:t>
            </a:r>
            <a:r>
              <a:rPr lang="en-US" altLang="zh-CN" i="1">
                <a:ea typeface="宋体" panose="02010600030101010101" pitchFamily="2" charset="-122"/>
              </a:rPr>
              <a:t>n</a:t>
            </a:r>
            <a:r>
              <a:rPr lang="en-US" altLang="zh-CN" baseline="30000">
                <a:ea typeface="宋体" panose="02010600030101010101" pitchFamily="2" charset="-122"/>
              </a:rPr>
              <a:t>log</a:t>
            </a:r>
            <a:r>
              <a:rPr lang="en-US" altLang="zh-CN" i="1" baseline="16000">
                <a:ea typeface="宋体" panose="02010600030101010101" pitchFamily="2" charset="-122"/>
              </a:rPr>
              <a:t>b</a:t>
            </a:r>
            <a:r>
              <a:rPr lang="en-US" altLang="zh-CN" i="1" baseline="30000">
                <a:ea typeface="宋体" panose="02010600030101010101" pitchFamily="2" charset="-122"/>
              </a:rPr>
              <a:t>a</a:t>
            </a:r>
            <a:r>
              <a:rPr lang="en-US" altLang="zh-CN">
                <a:ea typeface="宋体" panose="02010600030101010101" pitchFamily="2" charset="-122"/>
              </a:rPr>
              <a:t>lg</a:t>
            </a:r>
            <a:r>
              <a:rPr lang="en-US" altLang="zh-CN" sz="1800">
                <a:ea typeface="宋体" panose="02010600030101010101" pitchFamily="2" charset="-122"/>
              </a:rPr>
              <a:t> </a:t>
            </a:r>
            <a:r>
              <a:rPr lang="en-US" altLang="zh-CN" i="1">
                <a:ea typeface="宋体" panose="02010600030101010101" pitchFamily="2" charset="-122"/>
              </a:rPr>
              <a:t>n</a:t>
            </a:r>
            <a:r>
              <a:rPr lang="en-US" altLang="zh-CN">
                <a:ea typeface="宋体" panose="02010600030101010101" pitchFamily="2" charset="-122"/>
              </a:rPr>
              <a:t>)</a:t>
            </a:r>
            <a:endParaRPr lang="en-US" altLang="zh-CN" i="1">
              <a:ea typeface="宋体" panose="02010600030101010101" pitchFamily="2" charset="-122"/>
            </a:endParaRPr>
          </a:p>
        </p:txBody>
      </p:sp>
      <p:sp>
        <p:nvSpPr>
          <p:cNvPr id="41" name="Rectangle 6">
            <a:extLst>
              <a:ext uri="{FF2B5EF4-FFF2-40B4-BE49-F238E27FC236}">
                <a16:creationId xmlns:a16="http://schemas.microsoft.com/office/drawing/2014/main" id="{799857BF-3884-4013-A3B7-82F8FA4F625A}"/>
              </a:ext>
            </a:extLst>
          </p:cNvPr>
          <p:cNvSpPr txBox="1">
            <a:spLocks noChangeArrowheads="1"/>
          </p:cNvSpPr>
          <p:nvPr/>
        </p:nvSpPr>
        <p:spPr bwMode="auto">
          <a:xfrm>
            <a:off x="735013"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b="0" kern="0">
                <a:ea typeface="宋体" panose="02010600030101010101" pitchFamily="2" charset="-122"/>
              </a:rPr>
              <a:t>主定理的思想</a:t>
            </a:r>
            <a:endParaRPr lang="en-US" altLang="zh-CN" b="0" kern="0" dirty="0">
              <a:ea typeface="宋体" panose="02010600030101010101" pitchFamily="2"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a:extLst>
              <a:ext uri="{FF2B5EF4-FFF2-40B4-BE49-F238E27FC236}">
                <a16:creationId xmlns:a16="http://schemas.microsoft.com/office/drawing/2014/main" id="{63471FBA-45D7-4035-9156-4AE48E9A5DFA}"/>
              </a:ext>
            </a:extLst>
          </p:cNvPr>
          <p:cNvSpPr>
            <a:spLocks noGrp="1"/>
          </p:cNvSpPr>
          <p:nvPr>
            <p:ph type="sldNum" sz="quarter" idx="10"/>
          </p:nvPr>
        </p:nvSpPr>
        <p:spPr/>
        <p:txBody>
          <a:bodyPr/>
          <a:lstStyle/>
          <a:p>
            <a:r>
              <a:rPr lang="en-US" altLang="zh-CN"/>
              <a:t>L2.</a:t>
            </a:r>
            <a:fld id="{29DF89CF-C9C8-4EDF-865C-9E76258B11EE}" type="slidenum">
              <a:rPr lang="en-US" altLang="zh-CN"/>
              <a:pPr/>
              <a:t>41</a:t>
            </a:fld>
            <a:endParaRPr lang="en-US" altLang="zh-CN"/>
          </a:p>
        </p:txBody>
      </p:sp>
      <p:sp>
        <p:nvSpPr>
          <p:cNvPr id="87044" name="Text Box 4">
            <a:extLst>
              <a:ext uri="{FF2B5EF4-FFF2-40B4-BE49-F238E27FC236}">
                <a16:creationId xmlns:a16="http://schemas.microsoft.com/office/drawing/2014/main" id="{752A5B6B-6562-45EA-9E72-66852A8FCD56}"/>
              </a:ext>
            </a:extLst>
          </p:cNvPr>
          <p:cNvSpPr txBox="1">
            <a:spLocks noChangeArrowheads="1"/>
          </p:cNvSpPr>
          <p:nvPr/>
        </p:nvSpPr>
        <p:spPr bwMode="auto">
          <a:xfrm>
            <a:off x="563563" y="2251075"/>
            <a:ext cx="82756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428750" indent="-457200">
              <a:defRPr sz="2400">
                <a:solidFill>
                  <a:schemeClr val="tx1"/>
                </a:solidFill>
                <a:latin typeface="Times New Roman" panose="02020603050405020304" pitchFamily="18" charset="0"/>
              </a:defRPr>
            </a:lvl3pPr>
            <a:lvl4pPr marL="2000250" indent="-457200">
              <a:defRPr sz="2400">
                <a:solidFill>
                  <a:schemeClr val="tx1"/>
                </a:solidFill>
                <a:latin typeface="Times New Roman" panose="02020603050405020304" pitchFamily="18" charset="0"/>
              </a:defRPr>
            </a:lvl4pPr>
            <a:lvl5pPr marL="2571750" indent="-457200">
              <a:defRPr sz="2400">
                <a:solidFill>
                  <a:schemeClr val="tx1"/>
                </a:solidFill>
                <a:latin typeface="Times New Roman" panose="02020603050405020304" pitchFamily="18" charset="0"/>
              </a:defRPr>
            </a:lvl5pPr>
            <a:lvl6pPr marL="3028950" indent="-457200" fontAlgn="base">
              <a:spcBef>
                <a:spcPct val="0"/>
              </a:spcBef>
              <a:spcAft>
                <a:spcPct val="0"/>
              </a:spcAft>
              <a:defRPr sz="2400">
                <a:solidFill>
                  <a:schemeClr val="tx1"/>
                </a:solidFill>
                <a:latin typeface="Times New Roman" panose="02020603050405020304" pitchFamily="18" charset="0"/>
              </a:defRPr>
            </a:lvl6pPr>
            <a:lvl7pPr marL="3486150" indent="-457200" fontAlgn="base">
              <a:spcBef>
                <a:spcPct val="0"/>
              </a:spcBef>
              <a:spcAft>
                <a:spcPct val="0"/>
              </a:spcAft>
              <a:defRPr sz="2400">
                <a:solidFill>
                  <a:schemeClr val="tx1"/>
                </a:solidFill>
                <a:latin typeface="Times New Roman" panose="02020603050405020304" pitchFamily="18" charset="0"/>
              </a:defRPr>
            </a:lvl7pPr>
            <a:lvl8pPr marL="3943350" indent="-457200" fontAlgn="base">
              <a:spcBef>
                <a:spcPct val="0"/>
              </a:spcBef>
              <a:spcAft>
                <a:spcPct val="0"/>
              </a:spcAft>
              <a:defRPr sz="2400">
                <a:solidFill>
                  <a:schemeClr val="tx1"/>
                </a:solidFill>
                <a:latin typeface="Times New Roman" panose="02020603050405020304" pitchFamily="18" charset="0"/>
              </a:defRPr>
            </a:lvl8pPr>
            <a:lvl9pPr marL="4400550" indent="-4572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30000"/>
              </a:spcBef>
              <a:buClr>
                <a:schemeClr val="accent2"/>
              </a:buClr>
              <a:buFont typeface="Arial" panose="020B0604020202020204" pitchFamily="34" charset="0"/>
              <a:buChar char="•"/>
            </a:pPr>
            <a:r>
              <a:rPr lang="en-US" altLang="zh-CN" sz="3200" dirty="0">
                <a:solidFill>
                  <a:srgbClr val="009999"/>
                </a:solidFill>
                <a:ea typeface="宋体" panose="02010600030101010101" pitchFamily="2" charset="-122"/>
              </a:rPr>
              <a:t> </a:t>
            </a:r>
            <a:r>
              <a:rPr lang="en-US" altLang="zh-CN" sz="3200" i="1" dirty="0">
                <a:ea typeface="宋体" panose="02010600030101010101" pitchFamily="2" charset="-122"/>
              </a:rPr>
              <a:t>f</a:t>
            </a:r>
            <a:r>
              <a:rPr lang="en-US" altLang="zh-CN" sz="1800" dirty="0">
                <a:ea typeface="宋体" panose="02010600030101010101" pitchFamily="2" charset="-122"/>
              </a:rPr>
              <a:t> </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 = </a:t>
            </a:r>
            <a:r>
              <a:rPr lang="en-US" altLang="zh-CN" sz="3200" dirty="0">
                <a:latin typeface="Symbol" panose="05050102010706020507" pitchFamily="18" charset="2"/>
                <a:ea typeface="宋体" panose="02010600030101010101" pitchFamily="2" charset="-122"/>
              </a:rPr>
              <a:t>W</a:t>
            </a:r>
            <a:r>
              <a:rPr lang="en-US" altLang="zh-CN" sz="3200" dirty="0">
                <a:ea typeface="宋体" panose="02010600030101010101" pitchFamily="2" charset="-122"/>
              </a:rPr>
              <a:t>(</a:t>
            </a:r>
            <a:r>
              <a:rPr lang="en-US" altLang="zh-CN" sz="3200" i="1" dirty="0" err="1">
                <a:ea typeface="宋体" panose="02010600030101010101" pitchFamily="2" charset="-122"/>
              </a:rPr>
              <a:t>n</a:t>
            </a:r>
            <a:r>
              <a:rPr lang="en-US" altLang="zh-CN" sz="3200" baseline="30000" dirty="0" err="1">
                <a:ea typeface="宋体" panose="02010600030101010101" pitchFamily="2" charset="-122"/>
              </a:rPr>
              <a:t>log</a:t>
            </a:r>
            <a:r>
              <a:rPr lang="en-US" altLang="zh-CN" sz="3200" i="1" baseline="16000" dirty="0" err="1">
                <a:ea typeface="宋体" panose="02010600030101010101" pitchFamily="2" charset="-122"/>
              </a:rPr>
              <a:t>b</a:t>
            </a:r>
            <a:r>
              <a:rPr lang="en-US" altLang="zh-CN" sz="3200" i="1" baseline="30000" dirty="0" err="1">
                <a:ea typeface="宋体" panose="02010600030101010101" pitchFamily="2" charset="-122"/>
              </a:rPr>
              <a:t>a</a:t>
            </a:r>
            <a:r>
              <a:rPr lang="en-US" altLang="zh-CN" sz="3200" i="1" baseline="30000" dirty="0">
                <a:ea typeface="宋体" panose="02010600030101010101" pitchFamily="2" charset="-122"/>
              </a:rPr>
              <a:t> </a:t>
            </a:r>
            <a:r>
              <a:rPr lang="en-US" altLang="zh-CN" sz="3200" baseline="30000" dirty="0">
                <a:ea typeface="宋体" panose="02010600030101010101" pitchFamily="2" charset="-122"/>
              </a:rPr>
              <a:t>+ </a:t>
            </a:r>
            <a:r>
              <a:rPr lang="en-US" altLang="zh-CN" sz="3200" baseline="30000" dirty="0">
                <a:latin typeface="Symbol" panose="05050102010706020507" pitchFamily="18" charset="2"/>
                <a:ea typeface="宋体" panose="02010600030101010101" pitchFamily="2" charset="-122"/>
              </a:rPr>
              <a:t>e</a:t>
            </a:r>
            <a:r>
              <a:rPr lang="en-US" altLang="zh-CN" sz="3200" dirty="0">
                <a:ea typeface="宋体" panose="02010600030101010101" pitchFamily="2" charset="-122"/>
              </a:rPr>
              <a:t>) for some constant </a:t>
            </a:r>
            <a:r>
              <a:rPr lang="en-US" altLang="zh-CN" sz="3200" dirty="0">
                <a:latin typeface="Symbol" panose="05050102010706020507" pitchFamily="18" charset="2"/>
                <a:ea typeface="宋体" panose="02010600030101010101" pitchFamily="2" charset="-122"/>
              </a:rPr>
              <a:t>e</a:t>
            </a:r>
            <a:r>
              <a:rPr lang="en-US" altLang="zh-CN" sz="3200" dirty="0">
                <a:ea typeface="宋体" panose="02010600030101010101" pitchFamily="2" charset="-122"/>
              </a:rPr>
              <a:t> &gt; 0.</a:t>
            </a:r>
          </a:p>
          <a:p>
            <a:pPr lvl="1">
              <a:lnSpc>
                <a:spcPct val="90000"/>
              </a:lnSpc>
              <a:spcBef>
                <a:spcPct val="30000"/>
              </a:spcBef>
              <a:buClr>
                <a:schemeClr val="accent2"/>
              </a:buClr>
              <a:buFontTx/>
              <a:buChar char="•"/>
            </a:pPr>
            <a:r>
              <a:rPr lang="en-US" altLang="zh-CN" sz="3200" i="1" dirty="0">
                <a:ea typeface="宋体" panose="02010600030101010101" pitchFamily="2" charset="-122"/>
              </a:rPr>
              <a:t>f</a:t>
            </a:r>
            <a:r>
              <a:rPr lang="en-US" altLang="zh-CN" sz="1800" dirty="0">
                <a:ea typeface="宋体" panose="02010600030101010101" pitchFamily="2" charset="-122"/>
              </a:rPr>
              <a:t> </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 grows </a:t>
            </a:r>
            <a:r>
              <a:rPr lang="en-US" altLang="zh-CN" sz="3200" dirty="0" err="1">
                <a:ea typeface="宋体" panose="02010600030101010101" pitchFamily="2" charset="-122"/>
              </a:rPr>
              <a:t>polynomially</a:t>
            </a:r>
            <a:r>
              <a:rPr lang="en-US" altLang="zh-CN" sz="3200" dirty="0">
                <a:ea typeface="宋体" panose="02010600030101010101" pitchFamily="2" charset="-122"/>
              </a:rPr>
              <a:t> faster than </a:t>
            </a:r>
            <a:r>
              <a:rPr lang="en-US" altLang="zh-CN" sz="3200" i="1" dirty="0" err="1">
                <a:ea typeface="宋体" panose="02010600030101010101" pitchFamily="2" charset="-122"/>
              </a:rPr>
              <a:t>n</a:t>
            </a:r>
            <a:r>
              <a:rPr lang="en-US" altLang="zh-CN" sz="3200" baseline="30000" dirty="0" err="1">
                <a:ea typeface="宋体" panose="02010600030101010101" pitchFamily="2" charset="-122"/>
              </a:rPr>
              <a:t>log</a:t>
            </a:r>
            <a:r>
              <a:rPr lang="en-US" altLang="zh-CN" sz="3200" i="1" baseline="16000" dirty="0" err="1">
                <a:ea typeface="宋体" panose="02010600030101010101" pitchFamily="2" charset="-122"/>
              </a:rPr>
              <a:t>b</a:t>
            </a:r>
            <a:r>
              <a:rPr lang="en-US" altLang="zh-CN" sz="3200" i="1" baseline="30000" dirty="0" err="1">
                <a:ea typeface="宋体" panose="02010600030101010101" pitchFamily="2" charset="-122"/>
              </a:rPr>
              <a:t>a</a:t>
            </a:r>
            <a:r>
              <a:rPr lang="en-US" altLang="zh-CN" sz="3200" dirty="0">
                <a:ea typeface="宋体" panose="02010600030101010101" pitchFamily="2" charset="-122"/>
              </a:rPr>
              <a:t> (by an </a:t>
            </a:r>
            <a:r>
              <a:rPr lang="en-US" altLang="zh-CN" sz="3200" i="1" dirty="0">
                <a:ea typeface="宋体" panose="02010600030101010101" pitchFamily="2" charset="-122"/>
              </a:rPr>
              <a:t>n</a:t>
            </a:r>
            <a:r>
              <a:rPr lang="en-US" altLang="zh-CN" sz="3200" baseline="30000" dirty="0">
                <a:latin typeface="Symbol" panose="05050102010706020507" pitchFamily="18" charset="2"/>
                <a:ea typeface="宋体" panose="02010600030101010101" pitchFamily="2" charset="-122"/>
              </a:rPr>
              <a:t>e</a:t>
            </a:r>
            <a:r>
              <a:rPr lang="en-US" altLang="zh-CN" sz="3200" dirty="0">
                <a:ea typeface="宋体" panose="02010600030101010101" pitchFamily="2" charset="-122"/>
              </a:rPr>
              <a:t> factor), </a:t>
            </a:r>
            <a:r>
              <a:rPr lang="en-US" altLang="zh-CN" sz="3200" b="1" i="1" dirty="0">
                <a:ea typeface="宋体" panose="02010600030101010101" pitchFamily="2" charset="-122"/>
              </a:rPr>
              <a:t>	and</a:t>
            </a:r>
            <a:r>
              <a:rPr lang="en-US" altLang="zh-CN" i="1" dirty="0">
                <a:ea typeface="宋体" panose="02010600030101010101" pitchFamily="2" charset="-122"/>
              </a:rPr>
              <a:t> </a:t>
            </a:r>
            <a:r>
              <a:rPr lang="en-US" altLang="zh-CN" sz="1800" i="1" dirty="0">
                <a:ea typeface="宋体" panose="02010600030101010101" pitchFamily="2" charset="-122"/>
              </a:rPr>
              <a:t> </a:t>
            </a:r>
            <a:r>
              <a:rPr lang="en-US" altLang="zh-CN" sz="3200" i="1" dirty="0">
                <a:ea typeface="宋体" panose="02010600030101010101" pitchFamily="2" charset="-122"/>
              </a:rPr>
              <a:t>f</a:t>
            </a:r>
            <a:r>
              <a:rPr lang="en-US" altLang="zh-CN" sz="1800" dirty="0">
                <a:ea typeface="宋体" panose="02010600030101010101" pitchFamily="2" charset="-122"/>
              </a:rPr>
              <a:t> </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 satisfies the </a:t>
            </a:r>
            <a:r>
              <a:rPr lang="en-US" altLang="zh-CN" sz="3200" b="1" i="1" dirty="0">
                <a:ea typeface="宋体" panose="02010600030101010101" pitchFamily="2" charset="-122"/>
              </a:rPr>
              <a:t>regularity condition</a:t>
            </a:r>
            <a:r>
              <a:rPr lang="en-US" altLang="zh-CN" sz="3200" dirty="0">
                <a:ea typeface="宋体" panose="02010600030101010101" pitchFamily="2" charset="-122"/>
              </a:rPr>
              <a:t> that </a:t>
            </a:r>
            <a:r>
              <a:rPr lang="en-US" altLang="zh-CN" sz="3200" i="1" dirty="0">
                <a:ea typeface="宋体" panose="02010600030101010101" pitchFamily="2" charset="-122"/>
              </a:rPr>
              <a:t>a</a:t>
            </a:r>
            <a:r>
              <a:rPr lang="en-US" altLang="zh-CN" sz="1800" i="1" dirty="0">
                <a:ea typeface="宋体" panose="02010600030101010101" pitchFamily="2" charset="-122"/>
              </a:rPr>
              <a:t> </a:t>
            </a:r>
            <a:r>
              <a:rPr lang="en-US" altLang="zh-CN" sz="3200" i="1" dirty="0">
                <a:ea typeface="宋体" panose="02010600030101010101" pitchFamily="2" charset="-122"/>
              </a:rPr>
              <a:t>f</a:t>
            </a:r>
            <a:r>
              <a:rPr lang="en-US" altLang="zh-CN" sz="1800" dirty="0">
                <a:ea typeface="宋体" panose="02010600030101010101" pitchFamily="2" charset="-122"/>
              </a:rPr>
              <a:t> </a:t>
            </a:r>
            <a:r>
              <a:rPr lang="en-US" altLang="zh-CN" sz="3200" dirty="0">
                <a:ea typeface="宋体" panose="02010600030101010101" pitchFamily="2" charset="-122"/>
              </a:rPr>
              <a:t>(</a:t>
            </a:r>
            <a:r>
              <a:rPr lang="en-US" altLang="zh-CN" sz="3200" i="1" dirty="0">
                <a:ea typeface="宋体" panose="02010600030101010101" pitchFamily="2" charset="-122"/>
              </a:rPr>
              <a:t>n/b</a:t>
            </a:r>
            <a:r>
              <a:rPr lang="en-US" altLang="zh-CN" sz="3200" dirty="0">
                <a:ea typeface="宋体" panose="02010600030101010101" pitchFamily="2" charset="-122"/>
              </a:rPr>
              <a:t>) </a:t>
            </a:r>
            <a:r>
              <a:rPr lang="en-US" altLang="zh-CN" sz="3200" dirty="0">
                <a:latin typeface="Symbol" panose="05050102010706020507" pitchFamily="18" charset="2"/>
                <a:ea typeface="宋体" panose="02010600030101010101" pitchFamily="2" charset="-122"/>
              </a:rPr>
              <a:t>£</a:t>
            </a:r>
            <a:r>
              <a:rPr lang="en-US" altLang="zh-CN" sz="3200" dirty="0">
                <a:ea typeface="宋体" panose="02010600030101010101" pitchFamily="2" charset="-122"/>
              </a:rPr>
              <a:t> </a:t>
            </a:r>
            <a:r>
              <a:rPr lang="en-US" altLang="zh-CN" sz="3200" i="1" dirty="0">
                <a:ea typeface="宋体" panose="02010600030101010101" pitchFamily="2" charset="-122"/>
              </a:rPr>
              <a:t>c</a:t>
            </a:r>
            <a:r>
              <a:rPr lang="en-US" altLang="zh-CN" sz="2000" dirty="0">
                <a:ea typeface="宋体" panose="02010600030101010101" pitchFamily="2" charset="-122"/>
              </a:rPr>
              <a:t> </a:t>
            </a:r>
            <a:r>
              <a:rPr lang="en-US" altLang="zh-CN" sz="3200" i="1" dirty="0">
                <a:ea typeface="宋体" panose="02010600030101010101" pitchFamily="2" charset="-122"/>
              </a:rPr>
              <a:t>f</a:t>
            </a:r>
            <a:r>
              <a:rPr lang="en-US" altLang="zh-CN" sz="1800" dirty="0">
                <a:ea typeface="宋体" panose="02010600030101010101" pitchFamily="2" charset="-122"/>
              </a:rPr>
              <a:t> </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 for some constant </a:t>
            </a:r>
            <a:r>
              <a:rPr lang="en-US" altLang="zh-CN" sz="3200" i="1" dirty="0">
                <a:ea typeface="宋体" panose="02010600030101010101" pitchFamily="2" charset="-122"/>
              </a:rPr>
              <a:t>c</a:t>
            </a:r>
            <a:r>
              <a:rPr lang="en-US" altLang="zh-CN" sz="3200" dirty="0">
                <a:ea typeface="宋体" panose="02010600030101010101" pitchFamily="2" charset="-122"/>
              </a:rPr>
              <a:t> &lt; 1.</a:t>
            </a:r>
            <a:endParaRPr lang="en-US" altLang="zh-CN" sz="3200" b="1" i="1" dirty="0">
              <a:ea typeface="宋体" panose="02010600030101010101" pitchFamily="2" charset="-122"/>
            </a:endParaRPr>
          </a:p>
          <a:p>
            <a:pPr>
              <a:lnSpc>
                <a:spcPct val="90000"/>
              </a:lnSpc>
              <a:spcBef>
                <a:spcPct val="30000"/>
              </a:spcBef>
              <a:buClr>
                <a:schemeClr val="accent2"/>
              </a:buClr>
            </a:pPr>
            <a:r>
              <a:rPr lang="en-US" altLang="zh-CN" sz="3200" dirty="0">
                <a:ea typeface="宋体" panose="02010600030101010101" pitchFamily="2" charset="-122"/>
              </a:rPr>
              <a:t>	</a:t>
            </a:r>
            <a:r>
              <a:rPr lang="en-US" altLang="zh-CN" sz="3200" b="1" i="1" dirty="0">
                <a:ea typeface="宋体" panose="02010600030101010101" pitchFamily="2" charset="-122"/>
              </a:rPr>
              <a:t>Solution: </a:t>
            </a:r>
            <a:r>
              <a:rPr lang="en-US" altLang="zh-CN" sz="3200" i="1" dirty="0">
                <a:ea typeface="宋体" panose="02010600030101010101" pitchFamily="2" charset="-122"/>
              </a:rPr>
              <a:t>T</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 = </a:t>
            </a:r>
            <a:r>
              <a:rPr lang="en-US" altLang="zh-CN" sz="3200" dirty="0">
                <a:latin typeface="Symbol" panose="05050102010706020507" pitchFamily="18" charset="2"/>
                <a:ea typeface="宋体" panose="02010600030101010101" pitchFamily="2" charset="-122"/>
              </a:rPr>
              <a:t>Q</a:t>
            </a:r>
            <a:r>
              <a:rPr lang="en-US" altLang="zh-CN" sz="3200" dirty="0">
                <a:ea typeface="宋体" panose="02010600030101010101" pitchFamily="2" charset="-122"/>
              </a:rPr>
              <a:t>(</a:t>
            </a:r>
            <a:r>
              <a:rPr lang="en-US" altLang="zh-CN" dirty="0">
                <a:ea typeface="宋体" panose="02010600030101010101" pitchFamily="2" charset="-122"/>
              </a:rPr>
              <a:t> </a:t>
            </a:r>
            <a:r>
              <a:rPr lang="en-US" altLang="zh-CN" sz="3200" i="1" dirty="0">
                <a:ea typeface="宋体" panose="02010600030101010101" pitchFamily="2" charset="-122"/>
              </a:rPr>
              <a:t>f</a:t>
            </a:r>
            <a:r>
              <a:rPr lang="en-US" altLang="zh-CN" sz="1800" dirty="0">
                <a:ea typeface="宋体" panose="02010600030101010101" pitchFamily="2" charset="-122"/>
              </a:rPr>
              <a:t> </a:t>
            </a:r>
            <a:r>
              <a:rPr lang="en-US" altLang="zh-CN" sz="3200" dirty="0">
                <a:ea typeface="宋体" panose="02010600030101010101" pitchFamily="2" charset="-122"/>
              </a:rPr>
              <a:t>(</a:t>
            </a:r>
            <a:r>
              <a:rPr lang="en-US" altLang="zh-CN" sz="3200" i="1" dirty="0">
                <a:ea typeface="宋体" panose="02010600030101010101" pitchFamily="2" charset="-122"/>
              </a:rPr>
              <a:t>n</a:t>
            </a:r>
            <a:r>
              <a:rPr lang="en-US" altLang="zh-CN" sz="3200" dirty="0">
                <a:ea typeface="宋体" panose="02010600030101010101" pitchFamily="2" charset="-122"/>
              </a:rPr>
              <a:t>)</a:t>
            </a:r>
            <a:r>
              <a:rPr lang="en-US" altLang="zh-CN" sz="1200" dirty="0">
                <a:ea typeface="宋体" panose="02010600030101010101" pitchFamily="2" charset="-122"/>
              </a:rPr>
              <a:t> </a:t>
            </a:r>
            <a:r>
              <a:rPr lang="en-US" altLang="zh-CN" sz="3200" dirty="0">
                <a:ea typeface="宋体" panose="02010600030101010101" pitchFamily="2" charset="-122"/>
              </a:rPr>
              <a:t>) .</a:t>
            </a:r>
          </a:p>
        </p:txBody>
      </p:sp>
      <p:sp>
        <p:nvSpPr>
          <p:cNvPr id="7" name="Rectangle 2">
            <a:extLst>
              <a:ext uri="{FF2B5EF4-FFF2-40B4-BE49-F238E27FC236}">
                <a16:creationId xmlns:a16="http://schemas.microsoft.com/office/drawing/2014/main" id="{9E908D37-9234-4EC4-A6A0-D5FBDD46BCC4}"/>
              </a:ext>
            </a:extLst>
          </p:cNvPr>
          <p:cNvSpPr txBox="1">
            <a:spLocks noChangeArrowheads="1"/>
          </p:cNvSpPr>
          <p:nvPr/>
        </p:nvSpPr>
        <p:spPr bwMode="auto">
          <a:xfrm>
            <a:off x="792480" y="1524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b="0" kern="0">
                <a:ea typeface="宋体" panose="02010600030101010101" pitchFamily="2" charset="-122"/>
              </a:rPr>
              <a:t>三种情况</a:t>
            </a:r>
            <a:endParaRPr lang="en-US" altLang="zh-CN" b="0" kern="0" dirty="0">
              <a:ea typeface="宋体" panose="02010600030101010101" pitchFamily="2" charset="-122"/>
            </a:endParaRPr>
          </a:p>
        </p:txBody>
      </p:sp>
      <p:sp>
        <p:nvSpPr>
          <p:cNvPr id="6" name="Text Box 3">
            <a:extLst>
              <a:ext uri="{FF2B5EF4-FFF2-40B4-BE49-F238E27FC236}">
                <a16:creationId xmlns:a16="http://schemas.microsoft.com/office/drawing/2014/main" id="{F4CBC1B0-BB3C-4BAA-BD06-D55C8A9916AD}"/>
              </a:ext>
            </a:extLst>
          </p:cNvPr>
          <p:cNvSpPr txBox="1">
            <a:spLocks noChangeArrowheads="1"/>
          </p:cNvSpPr>
          <p:nvPr/>
        </p:nvSpPr>
        <p:spPr bwMode="auto">
          <a:xfrm>
            <a:off x="529389" y="1396833"/>
            <a:ext cx="4038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i="1" dirty="0">
                <a:ea typeface="宋体" panose="02010600030101010101" pitchFamily="2" charset="-122"/>
              </a:rPr>
              <a:t>f</a:t>
            </a:r>
            <a:r>
              <a:rPr lang="en-US" altLang="zh-CN" sz="3200" dirty="0">
                <a:ea typeface="宋体" panose="02010600030101010101" pitchFamily="2" charset="-122"/>
              </a:rPr>
              <a:t> (</a:t>
            </a:r>
            <a:r>
              <a:rPr lang="en-US" altLang="zh-CN" sz="3200" i="1" dirty="0">
                <a:ea typeface="宋体" panose="02010600030101010101" pitchFamily="2" charset="-122"/>
              </a:rPr>
              <a:t>n</a:t>
            </a:r>
            <a:r>
              <a:rPr lang="en-US" altLang="zh-CN" sz="3200" dirty="0">
                <a:ea typeface="宋体" panose="02010600030101010101" pitchFamily="2" charset="-122"/>
              </a:rPr>
              <a:t>) </a:t>
            </a:r>
            <a:r>
              <a:rPr lang="zh-CN" altLang="en-US" sz="3200" dirty="0">
                <a:ea typeface="宋体" panose="02010600030101010101" pitchFamily="2" charset="-122"/>
              </a:rPr>
              <a:t>与</a:t>
            </a:r>
            <a:r>
              <a:rPr lang="en-US" altLang="zh-CN" sz="3200" dirty="0">
                <a:ea typeface="宋体" panose="02010600030101010101" pitchFamily="2" charset="-122"/>
              </a:rPr>
              <a:t> </a:t>
            </a:r>
            <a:r>
              <a:rPr lang="en-US" altLang="zh-CN" sz="3200" i="1" dirty="0" err="1">
                <a:ea typeface="宋体" panose="02010600030101010101" pitchFamily="2" charset="-122"/>
              </a:rPr>
              <a:t>n</a:t>
            </a:r>
            <a:r>
              <a:rPr lang="en-US" altLang="zh-CN" sz="3200" baseline="30000" dirty="0" err="1">
                <a:ea typeface="宋体" panose="02010600030101010101" pitchFamily="2" charset="-122"/>
              </a:rPr>
              <a:t>log</a:t>
            </a:r>
            <a:r>
              <a:rPr lang="en-US" altLang="zh-CN" sz="3200" i="1" baseline="16000" dirty="0" err="1">
                <a:ea typeface="宋体" panose="02010600030101010101" pitchFamily="2" charset="-122"/>
              </a:rPr>
              <a:t>b</a:t>
            </a:r>
            <a:r>
              <a:rPr lang="en-US" altLang="zh-CN" sz="3200" i="1" baseline="30000" dirty="0" err="1">
                <a:ea typeface="宋体" panose="02010600030101010101" pitchFamily="2" charset="-122"/>
              </a:rPr>
              <a:t>a</a:t>
            </a:r>
            <a:r>
              <a:rPr lang="zh-CN" altLang="en-US" sz="3200" dirty="0">
                <a:ea typeface="宋体" panose="02010600030101010101" pitchFamily="2" charset="-122"/>
              </a:rPr>
              <a:t>比较</a:t>
            </a:r>
            <a:endParaRPr lang="en-US" altLang="zh-CN" sz="3200" dirty="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2">
            <a:extLst>
              <a:ext uri="{FF2B5EF4-FFF2-40B4-BE49-F238E27FC236}">
                <a16:creationId xmlns:a16="http://schemas.microsoft.com/office/drawing/2014/main" id="{95732E45-974B-47E9-9B91-D7D2B65E06E5}"/>
              </a:ext>
            </a:extLst>
          </p:cNvPr>
          <p:cNvSpPr>
            <a:spLocks noGrp="1"/>
          </p:cNvSpPr>
          <p:nvPr>
            <p:ph type="sldNum" sz="quarter" idx="10"/>
          </p:nvPr>
        </p:nvSpPr>
        <p:spPr/>
        <p:txBody>
          <a:bodyPr/>
          <a:lstStyle/>
          <a:p>
            <a:r>
              <a:rPr lang="en-US" altLang="zh-CN"/>
              <a:t>L2.</a:t>
            </a:r>
            <a:fld id="{DA480603-748F-41D6-97F0-C581132177B8}" type="slidenum">
              <a:rPr lang="en-US" altLang="zh-CN"/>
              <a:pPr/>
              <a:t>42</a:t>
            </a:fld>
            <a:endParaRPr lang="en-US" altLang="zh-CN"/>
          </a:p>
        </p:txBody>
      </p:sp>
      <p:sp>
        <p:nvSpPr>
          <p:cNvPr id="93186" name="Line 2">
            <a:extLst>
              <a:ext uri="{FF2B5EF4-FFF2-40B4-BE49-F238E27FC236}">
                <a16:creationId xmlns:a16="http://schemas.microsoft.com/office/drawing/2014/main" id="{D6654F04-ED86-48E2-AE6E-31712A9156F9}"/>
              </a:ext>
            </a:extLst>
          </p:cNvPr>
          <p:cNvSpPr>
            <a:spLocks noChangeShapeType="1"/>
          </p:cNvSpPr>
          <p:nvPr/>
        </p:nvSpPr>
        <p:spPr bwMode="auto">
          <a:xfrm flipH="1">
            <a:off x="2868613" y="3048000"/>
            <a:ext cx="762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87" name="Rectangle 3">
            <a:extLst>
              <a:ext uri="{FF2B5EF4-FFF2-40B4-BE49-F238E27FC236}">
                <a16:creationId xmlns:a16="http://schemas.microsoft.com/office/drawing/2014/main" id="{012A6D91-712A-4111-8B7E-9882765BE347}"/>
              </a:ext>
            </a:extLst>
          </p:cNvPr>
          <p:cNvSpPr>
            <a:spLocks noChangeArrowheads="1"/>
          </p:cNvSpPr>
          <p:nvPr/>
        </p:nvSpPr>
        <p:spPr bwMode="auto">
          <a:xfrm>
            <a:off x="3554413" y="2620963"/>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3188" name="Line 4">
            <a:extLst>
              <a:ext uri="{FF2B5EF4-FFF2-40B4-BE49-F238E27FC236}">
                <a16:creationId xmlns:a16="http://schemas.microsoft.com/office/drawing/2014/main" id="{9161B36B-0AAD-43CA-B390-751B6322F8A3}"/>
              </a:ext>
            </a:extLst>
          </p:cNvPr>
          <p:cNvSpPr>
            <a:spLocks noChangeShapeType="1"/>
          </p:cNvSpPr>
          <p:nvPr/>
        </p:nvSpPr>
        <p:spPr bwMode="auto">
          <a:xfrm flipH="1">
            <a:off x="2916238" y="2239963"/>
            <a:ext cx="1524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89" name="Line 5">
            <a:extLst>
              <a:ext uri="{FF2B5EF4-FFF2-40B4-BE49-F238E27FC236}">
                <a16:creationId xmlns:a16="http://schemas.microsoft.com/office/drawing/2014/main" id="{34454CCD-EF8E-4BCB-94BB-C76802260D1A}"/>
              </a:ext>
            </a:extLst>
          </p:cNvPr>
          <p:cNvSpPr>
            <a:spLocks noChangeShapeType="1"/>
          </p:cNvSpPr>
          <p:nvPr/>
        </p:nvSpPr>
        <p:spPr bwMode="auto">
          <a:xfrm>
            <a:off x="4440238" y="2239963"/>
            <a:ext cx="16764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1" name="Line 7">
            <a:extLst>
              <a:ext uri="{FF2B5EF4-FFF2-40B4-BE49-F238E27FC236}">
                <a16:creationId xmlns:a16="http://schemas.microsoft.com/office/drawing/2014/main" id="{1AB1AE84-98CA-46DE-87D9-A9495501F2E5}"/>
              </a:ext>
            </a:extLst>
          </p:cNvPr>
          <p:cNvSpPr>
            <a:spLocks noChangeShapeType="1"/>
          </p:cNvSpPr>
          <p:nvPr/>
        </p:nvSpPr>
        <p:spPr bwMode="auto">
          <a:xfrm flipH="1">
            <a:off x="1236663" y="3962400"/>
            <a:ext cx="53340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2" name="Line 8">
            <a:extLst>
              <a:ext uri="{FF2B5EF4-FFF2-40B4-BE49-F238E27FC236}">
                <a16:creationId xmlns:a16="http://schemas.microsoft.com/office/drawing/2014/main" id="{112CC463-5424-4A44-9C7B-48169DC76977}"/>
              </a:ext>
            </a:extLst>
          </p:cNvPr>
          <p:cNvSpPr>
            <a:spLocks noChangeShapeType="1"/>
          </p:cNvSpPr>
          <p:nvPr/>
        </p:nvSpPr>
        <p:spPr bwMode="auto">
          <a:xfrm flipH="1">
            <a:off x="1573213" y="2925763"/>
            <a:ext cx="1387475" cy="10366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3" name="Line 9">
            <a:extLst>
              <a:ext uri="{FF2B5EF4-FFF2-40B4-BE49-F238E27FC236}">
                <a16:creationId xmlns:a16="http://schemas.microsoft.com/office/drawing/2014/main" id="{0D6CAFB7-0693-4D8B-BD31-5F8FC7E9F583}"/>
              </a:ext>
            </a:extLst>
          </p:cNvPr>
          <p:cNvSpPr>
            <a:spLocks noChangeShapeType="1"/>
          </p:cNvSpPr>
          <p:nvPr/>
        </p:nvSpPr>
        <p:spPr bwMode="auto">
          <a:xfrm>
            <a:off x="2960688" y="2925763"/>
            <a:ext cx="1660525" cy="9604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4" name="Rectangle 10">
            <a:extLst>
              <a:ext uri="{FF2B5EF4-FFF2-40B4-BE49-F238E27FC236}">
                <a16:creationId xmlns:a16="http://schemas.microsoft.com/office/drawing/2014/main" id="{CE9CC5D2-3BFA-4C43-A33B-05238163500B}"/>
              </a:ext>
            </a:extLst>
          </p:cNvPr>
          <p:cNvSpPr>
            <a:spLocks noChangeArrowheads="1"/>
          </p:cNvSpPr>
          <p:nvPr/>
        </p:nvSpPr>
        <p:spPr bwMode="auto">
          <a:xfrm>
            <a:off x="2457204" y="2636838"/>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3195" name="Rectangle 11">
            <a:extLst>
              <a:ext uri="{FF2B5EF4-FFF2-40B4-BE49-F238E27FC236}">
                <a16:creationId xmlns:a16="http://schemas.microsoft.com/office/drawing/2014/main" id="{40A3E727-D7A2-4D5D-A2A4-71F4A0407C5B}"/>
              </a:ext>
            </a:extLst>
          </p:cNvPr>
          <p:cNvSpPr>
            <a:spLocks noChangeArrowheads="1"/>
          </p:cNvSpPr>
          <p:nvPr/>
        </p:nvSpPr>
        <p:spPr bwMode="auto">
          <a:xfrm>
            <a:off x="5678242" y="2620963"/>
            <a:ext cx="83869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3196" name="Rectangle 12">
            <a:extLst>
              <a:ext uri="{FF2B5EF4-FFF2-40B4-BE49-F238E27FC236}">
                <a16:creationId xmlns:a16="http://schemas.microsoft.com/office/drawing/2014/main" id="{77DD1AE8-D59B-44C2-879A-3850D41DACB2}"/>
              </a:ext>
            </a:extLst>
          </p:cNvPr>
          <p:cNvSpPr>
            <a:spLocks noChangeArrowheads="1"/>
          </p:cNvSpPr>
          <p:nvPr/>
        </p:nvSpPr>
        <p:spPr bwMode="auto">
          <a:xfrm>
            <a:off x="1021230" y="5105400"/>
            <a:ext cx="69121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latin typeface="Symbol" panose="05050102010706020507" pitchFamily="18" charset="2"/>
                <a:ea typeface="宋体" panose="02010600030101010101" pitchFamily="2" charset="-122"/>
              </a:rPr>
              <a:t>T</a:t>
            </a:r>
            <a:r>
              <a:rPr lang="en-US" altLang="zh-CN" sz="1600" i="1">
                <a:latin typeface="Symbol" panose="05050102010706020507" pitchFamily="18" charset="2"/>
                <a:ea typeface="宋体" panose="02010600030101010101" pitchFamily="2" charset="-122"/>
              </a:rPr>
              <a:t> </a:t>
            </a:r>
            <a:r>
              <a:rPr lang="en-US" altLang="zh-CN">
                <a:ea typeface="宋体" panose="02010600030101010101" pitchFamily="2" charset="-122"/>
              </a:rPr>
              <a:t>(1)</a:t>
            </a:r>
          </a:p>
        </p:txBody>
      </p:sp>
      <p:sp>
        <p:nvSpPr>
          <p:cNvPr id="93197" name="Text Box 13">
            <a:extLst>
              <a:ext uri="{FF2B5EF4-FFF2-40B4-BE49-F238E27FC236}">
                <a16:creationId xmlns:a16="http://schemas.microsoft.com/office/drawing/2014/main" id="{84DF947E-B4BA-4534-B64B-746914E10F7B}"/>
              </a:ext>
            </a:extLst>
          </p:cNvPr>
          <p:cNvSpPr txBox="1">
            <a:spLocks noChangeArrowheads="1"/>
          </p:cNvSpPr>
          <p:nvPr/>
        </p:nvSpPr>
        <p:spPr bwMode="auto">
          <a:xfrm rot="17366799">
            <a:off x="1183571" y="4438620"/>
            <a:ext cx="44114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3199" name="Text Box 15">
            <a:extLst>
              <a:ext uri="{FF2B5EF4-FFF2-40B4-BE49-F238E27FC236}">
                <a16:creationId xmlns:a16="http://schemas.microsoft.com/office/drawing/2014/main" id="{685B8C4E-5E6D-4391-A0CB-91BB74E3668C}"/>
              </a:ext>
            </a:extLst>
          </p:cNvPr>
          <p:cNvSpPr txBox="1">
            <a:spLocks noChangeArrowheads="1"/>
          </p:cNvSpPr>
          <p:nvPr/>
        </p:nvSpPr>
        <p:spPr bwMode="auto">
          <a:xfrm>
            <a:off x="4924515" y="251460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3200" name="Line 16">
            <a:extLst>
              <a:ext uri="{FF2B5EF4-FFF2-40B4-BE49-F238E27FC236}">
                <a16:creationId xmlns:a16="http://schemas.microsoft.com/office/drawing/2014/main" id="{C213511C-0E24-47FD-82DC-787F292A672F}"/>
              </a:ext>
            </a:extLst>
          </p:cNvPr>
          <p:cNvSpPr>
            <a:spLocks noChangeShapeType="1"/>
          </p:cNvSpPr>
          <p:nvPr/>
        </p:nvSpPr>
        <p:spPr bwMode="auto">
          <a:xfrm flipH="1">
            <a:off x="4240213" y="2209800"/>
            <a:ext cx="2286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01" name="Rectangle 17">
            <a:extLst>
              <a:ext uri="{FF2B5EF4-FFF2-40B4-BE49-F238E27FC236}">
                <a16:creationId xmlns:a16="http://schemas.microsoft.com/office/drawing/2014/main" id="{2B7C2C0F-F01A-47DB-A716-B1B58918EB74}"/>
              </a:ext>
            </a:extLst>
          </p:cNvPr>
          <p:cNvSpPr>
            <a:spLocks noChangeArrowheads="1"/>
          </p:cNvSpPr>
          <p:nvPr/>
        </p:nvSpPr>
        <p:spPr bwMode="auto">
          <a:xfrm>
            <a:off x="4119484" y="1858963"/>
            <a:ext cx="63991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a:t>
            </a:r>
            <a:r>
              <a:rPr lang="en-US" altLang="zh-CN">
                <a:ea typeface="宋体" panose="02010600030101010101" pitchFamily="2" charset="-122"/>
              </a:rPr>
              <a:t>)</a:t>
            </a:r>
            <a:endParaRPr lang="en-US" altLang="zh-CN" baseline="30000">
              <a:ea typeface="宋体" panose="02010600030101010101" pitchFamily="2" charset="-122"/>
            </a:endParaRPr>
          </a:p>
        </p:txBody>
      </p:sp>
      <p:sp>
        <p:nvSpPr>
          <p:cNvPr id="93202" name="Arc 18">
            <a:extLst>
              <a:ext uri="{FF2B5EF4-FFF2-40B4-BE49-F238E27FC236}">
                <a16:creationId xmlns:a16="http://schemas.microsoft.com/office/drawing/2014/main" id="{50FD053E-E9DB-4FFE-825F-251B8D6DD215}"/>
              </a:ext>
            </a:extLst>
          </p:cNvPr>
          <p:cNvSpPr>
            <a:spLocks/>
          </p:cNvSpPr>
          <p:nvPr/>
        </p:nvSpPr>
        <p:spPr bwMode="auto">
          <a:xfrm flipV="1">
            <a:off x="3965575" y="2362200"/>
            <a:ext cx="1189038" cy="228600"/>
          </a:xfrm>
          <a:custGeom>
            <a:avLst/>
            <a:gdLst>
              <a:gd name="G0" fmla="+- 18512 0 0"/>
              <a:gd name="G1" fmla="+- 21600 0 0"/>
              <a:gd name="G2" fmla="+- 21600 0 0"/>
              <a:gd name="T0" fmla="*/ 0 w 37941"/>
              <a:gd name="T1" fmla="*/ 10470 h 21600"/>
              <a:gd name="T2" fmla="*/ 37941 w 37941"/>
              <a:gd name="T3" fmla="*/ 12163 h 21600"/>
              <a:gd name="T4" fmla="*/ 18512 w 37941"/>
              <a:gd name="T5" fmla="*/ 21600 h 21600"/>
            </a:gdLst>
            <a:ahLst/>
            <a:cxnLst>
              <a:cxn ang="0">
                <a:pos x="T0" y="T1"/>
              </a:cxn>
              <a:cxn ang="0">
                <a:pos x="T2" y="T3"/>
              </a:cxn>
              <a:cxn ang="0">
                <a:pos x="T4" y="T5"/>
              </a:cxn>
            </a:cxnLst>
            <a:rect l="0" t="0" r="r" b="b"/>
            <a:pathLst>
              <a:path w="37941" h="21600" fill="none" extrusionOk="0">
                <a:moveTo>
                  <a:pt x="0" y="10470"/>
                </a:moveTo>
                <a:cubicBezTo>
                  <a:pt x="3906" y="3973"/>
                  <a:pt x="10931" y="0"/>
                  <a:pt x="18512" y="0"/>
                </a:cubicBezTo>
                <a:cubicBezTo>
                  <a:pt x="26782" y="0"/>
                  <a:pt x="34327" y="4723"/>
                  <a:pt x="37941" y="12162"/>
                </a:cubicBezTo>
              </a:path>
              <a:path w="37941" h="21600" stroke="0" extrusionOk="0">
                <a:moveTo>
                  <a:pt x="0" y="10470"/>
                </a:moveTo>
                <a:cubicBezTo>
                  <a:pt x="3906" y="3973"/>
                  <a:pt x="10931" y="0"/>
                  <a:pt x="18512" y="0"/>
                </a:cubicBezTo>
                <a:cubicBezTo>
                  <a:pt x="26782" y="0"/>
                  <a:pt x="34327" y="4723"/>
                  <a:pt x="37941" y="12162"/>
                </a:cubicBezTo>
                <a:lnTo>
                  <a:pt x="18512" y="21600"/>
                </a:lnTo>
                <a:close/>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3" name="Text Box 19">
            <a:extLst>
              <a:ext uri="{FF2B5EF4-FFF2-40B4-BE49-F238E27FC236}">
                <a16:creationId xmlns:a16="http://schemas.microsoft.com/office/drawing/2014/main" id="{DF880539-6374-42CF-B0D5-1C3E5AE43172}"/>
              </a:ext>
            </a:extLst>
          </p:cNvPr>
          <p:cNvSpPr txBox="1">
            <a:spLocks noChangeArrowheads="1"/>
          </p:cNvSpPr>
          <p:nvPr/>
        </p:nvSpPr>
        <p:spPr bwMode="auto">
          <a:xfrm>
            <a:off x="5191835" y="2057400"/>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p>
        </p:txBody>
      </p:sp>
      <p:sp>
        <p:nvSpPr>
          <p:cNvPr id="93204" name="Rectangle 20">
            <a:extLst>
              <a:ext uri="{FF2B5EF4-FFF2-40B4-BE49-F238E27FC236}">
                <a16:creationId xmlns:a16="http://schemas.microsoft.com/office/drawing/2014/main" id="{DC770584-1255-41D5-87DB-A9D43037DDE0}"/>
              </a:ext>
            </a:extLst>
          </p:cNvPr>
          <p:cNvSpPr>
            <a:spLocks noChangeArrowheads="1"/>
          </p:cNvSpPr>
          <p:nvPr/>
        </p:nvSpPr>
        <p:spPr bwMode="auto">
          <a:xfrm>
            <a:off x="2289175" y="3595688"/>
            <a:ext cx="92365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3205" name="Rectangle 21">
            <a:extLst>
              <a:ext uri="{FF2B5EF4-FFF2-40B4-BE49-F238E27FC236}">
                <a16:creationId xmlns:a16="http://schemas.microsoft.com/office/drawing/2014/main" id="{908133EF-CEAB-43CD-8111-A783EBF820D6}"/>
              </a:ext>
            </a:extLst>
          </p:cNvPr>
          <p:cNvSpPr>
            <a:spLocks noChangeArrowheads="1"/>
          </p:cNvSpPr>
          <p:nvPr/>
        </p:nvSpPr>
        <p:spPr bwMode="auto">
          <a:xfrm>
            <a:off x="1149488" y="3611563"/>
            <a:ext cx="923650"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3206" name="Rectangle 22">
            <a:extLst>
              <a:ext uri="{FF2B5EF4-FFF2-40B4-BE49-F238E27FC236}">
                <a16:creationId xmlns:a16="http://schemas.microsoft.com/office/drawing/2014/main" id="{64CD47DE-0F5D-4218-AAD0-93398727A0F0}"/>
              </a:ext>
            </a:extLst>
          </p:cNvPr>
          <p:cNvSpPr>
            <a:spLocks noChangeArrowheads="1"/>
          </p:cNvSpPr>
          <p:nvPr/>
        </p:nvSpPr>
        <p:spPr bwMode="auto">
          <a:xfrm>
            <a:off x="4370525" y="3595688"/>
            <a:ext cx="923650"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3207" name="Text Box 23">
            <a:extLst>
              <a:ext uri="{FF2B5EF4-FFF2-40B4-BE49-F238E27FC236}">
                <a16:creationId xmlns:a16="http://schemas.microsoft.com/office/drawing/2014/main" id="{EE4A65C8-3E49-4405-8EBD-9A524D60439A}"/>
              </a:ext>
            </a:extLst>
          </p:cNvPr>
          <p:cNvSpPr txBox="1">
            <a:spLocks noChangeArrowheads="1"/>
          </p:cNvSpPr>
          <p:nvPr/>
        </p:nvSpPr>
        <p:spPr bwMode="auto">
          <a:xfrm>
            <a:off x="3659277" y="348932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a:t>
            </a:r>
          </a:p>
        </p:txBody>
      </p:sp>
      <p:sp>
        <p:nvSpPr>
          <p:cNvPr id="93208" name="Arc 24">
            <a:extLst>
              <a:ext uri="{FF2B5EF4-FFF2-40B4-BE49-F238E27FC236}">
                <a16:creationId xmlns:a16="http://schemas.microsoft.com/office/drawing/2014/main" id="{817974AF-4F39-4558-8A25-6C76807AEC8C}"/>
              </a:ext>
            </a:extLst>
          </p:cNvPr>
          <p:cNvSpPr>
            <a:spLocks/>
          </p:cNvSpPr>
          <p:nvPr/>
        </p:nvSpPr>
        <p:spPr bwMode="auto">
          <a:xfrm flipV="1">
            <a:off x="2487613" y="3200400"/>
            <a:ext cx="1371600" cy="228600"/>
          </a:xfrm>
          <a:custGeom>
            <a:avLst/>
            <a:gdLst>
              <a:gd name="G0" fmla="+- 18512 0 0"/>
              <a:gd name="G1" fmla="+- 21600 0 0"/>
              <a:gd name="G2" fmla="+- 21600 0 0"/>
              <a:gd name="T0" fmla="*/ 0 w 38026"/>
              <a:gd name="T1" fmla="*/ 10470 h 21600"/>
              <a:gd name="T2" fmla="*/ 38026 w 38026"/>
              <a:gd name="T3" fmla="*/ 12339 h 21600"/>
              <a:gd name="T4" fmla="*/ 18512 w 38026"/>
              <a:gd name="T5" fmla="*/ 21600 h 21600"/>
            </a:gdLst>
            <a:ahLst/>
            <a:cxnLst>
              <a:cxn ang="0">
                <a:pos x="T0" y="T1"/>
              </a:cxn>
              <a:cxn ang="0">
                <a:pos x="T2" y="T3"/>
              </a:cxn>
              <a:cxn ang="0">
                <a:pos x="T4" y="T5"/>
              </a:cxn>
            </a:cxnLst>
            <a:rect l="0" t="0" r="r" b="b"/>
            <a:pathLst>
              <a:path w="38026" h="21600" fill="none" extrusionOk="0">
                <a:moveTo>
                  <a:pt x="0" y="10470"/>
                </a:moveTo>
                <a:cubicBezTo>
                  <a:pt x="3906" y="3973"/>
                  <a:pt x="10931" y="0"/>
                  <a:pt x="18512" y="0"/>
                </a:cubicBezTo>
                <a:cubicBezTo>
                  <a:pt x="26853" y="0"/>
                  <a:pt x="34449" y="4803"/>
                  <a:pt x="38025" y="12339"/>
                </a:cubicBezTo>
              </a:path>
              <a:path w="38026" h="21600" stroke="0" extrusionOk="0">
                <a:moveTo>
                  <a:pt x="0" y="10470"/>
                </a:moveTo>
                <a:cubicBezTo>
                  <a:pt x="3906" y="3973"/>
                  <a:pt x="10931" y="0"/>
                  <a:pt x="18512" y="0"/>
                </a:cubicBezTo>
                <a:cubicBezTo>
                  <a:pt x="26853" y="0"/>
                  <a:pt x="34449" y="4803"/>
                  <a:pt x="38025" y="12339"/>
                </a:cubicBezTo>
                <a:lnTo>
                  <a:pt x="18512" y="21600"/>
                </a:lnTo>
                <a:close/>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9" name="Text Box 25">
            <a:extLst>
              <a:ext uri="{FF2B5EF4-FFF2-40B4-BE49-F238E27FC236}">
                <a16:creationId xmlns:a16="http://schemas.microsoft.com/office/drawing/2014/main" id="{7C56965C-9A00-45DB-8BEA-154215AF2623}"/>
              </a:ext>
            </a:extLst>
          </p:cNvPr>
          <p:cNvSpPr txBox="1">
            <a:spLocks noChangeArrowheads="1"/>
          </p:cNvSpPr>
          <p:nvPr/>
        </p:nvSpPr>
        <p:spPr bwMode="auto">
          <a:xfrm>
            <a:off x="3896435" y="3001963"/>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p>
        </p:txBody>
      </p:sp>
      <p:sp>
        <p:nvSpPr>
          <p:cNvPr id="93210" name="Line 26">
            <a:extLst>
              <a:ext uri="{FF2B5EF4-FFF2-40B4-BE49-F238E27FC236}">
                <a16:creationId xmlns:a16="http://schemas.microsoft.com/office/drawing/2014/main" id="{5931A50A-C052-4A10-ABF1-7734CE382439}"/>
              </a:ext>
            </a:extLst>
          </p:cNvPr>
          <p:cNvSpPr>
            <a:spLocks noChangeShapeType="1"/>
          </p:cNvSpPr>
          <p:nvPr/>
        </p:nvSpPr>
        <p:spPr bwMode="auto">
          <a:xfrm>
            <a:off x="711200" y="2057400"/>
            <a:ext cx="0" cy="3581400"/>
          </a:xfrm>
          <a:prstGeom prst="line">
            <a:avLst/>
          </a:prstGeom>
          <a:noFill/>
          <a:ln w="34925">
            <a:solidFill>
              <a:schemeClr val="accent2"/>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11" name="Text Box 27">
            <a:extLst>
              <a:ext uri="{FF2B5EF4-FFF2-40B4-BE49-F238E27FC236}">
                <a16:creationId xmlns:a16="http://schemas.microsoft.com/office/drawing/2014/main" id="{309844D9-98EA-4E52-BFC7-CEEFAC12E44A}"/>
              </a:ext>
            </a:extLst>
          </p:cNvPr>
          <p:cNvSpPr txBox="1">
            <a:spLocks noChangeArrowheads="1"/>
          </p:cNvSpPr>
          <p:nvPr/>
        </p:nvSpPr>
        <p:spPr bwMode="auto">
          <a:xfrm>
            <a:off x="60325" y="3200400"/>
            <a:ext cx="1351652"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ea typeface="宋体" panose="02010600030101010101" pitchFamily="2" charset="-122"/>
              </a:rPr>
              <a:t>h</a:t>
            </a:r>
            <a:r>
              <a:rPr lang="en-US" altLang="zh-CN" sz="2400">
                <a:ea typeface="宋体" panose="02010600030101010101" pitchFamily="2" charset="-122"/>
              </a:rPr>
              <a:t> = log</a:t>
            </a:r>
            <a:r>
              <a:rPr lang="en-US" altLang="zh-CN" sz="2400" i="1" baseline="-25000">
                <a:ea typeface="宋体" panose="02010600030101010101" pitchFamily="2" charset="-122"/>
              </a:rPr>
              <a:t>b</a:t>
            </a:r>
            <a:r>
              <a:rPr lang="en-US" altLang="zh-CN" sz="2400" i="1">
                <a:ea typeface="宋体" panose="02010600030101010101" pitchFamily="2" charset="-122"/>
              </a:rPr>
              <a:t>n</a:t>
            </a:r>
          </a:p>
        </p:txBody>
      </p:sp>
      <p:sp>
        <p:nvSpPr>
          <p:cNvPr id="93212" name="Line 28">
            <a:extLst>
              <a:ext uri="{FF2B5EF4-FFF2-40B4-BE49-F238E27FC236}">
                <a16:creationId xmlns:a16="http://schemas.microsoft.com/office/drawing/2014/main" id="{70FCA8D1-5770-40A9-821A-B0CB946D8659}"/>
              </a:ext>
            </a:extLst>
          </p:cNvPr>
          <p:cNvSpPr>
            <a:spLocks noChangeShapeType="1"/>
          </p:cNvSpPr>
          <p:nvPr/>
        </p:nvSpPr>
        <p:spPr bwMode="auto">
          <a:xfrm>
            <a:off x="4800600" y="2133600"/>
            <a:ext cx="26670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13" name="Rectangle 29">
            <a:extLst>
              <a:ext uri="{FF2B5EF4-FFF2-40B4-BE49-F238E27FC236}">
                <a16:creationId xmlns:a16="http://schemas.microsoft.com/office/drawing/2014/main" id="{ABA95FC0-F5F9-4B1F-9062-A6FCD37A69EA}"/>
              </a:ext>
            </a:extLst>
          </p:cNvPr>
          <p:cNvSpPr>
            <a:spLocks noChangeArrowheads="1"/>
          </p:cNvSpPr>
          <p:nvPr/>
        </p:nvSpPr>
        <p:spPr bwMode="auto">
          <a:xfrm>
            <a:off x="7732634" y="1828800"/>
            <a:ext cx="63991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a:t>
            </a:r>
            <a:r>
              <a:rPr lang="en-US" altLang="zh-CN">
                <a:ea typeface="宋体" panose="02010600030101010101" pitchFamily="2" charset="-122"/>
              </a:rPr>
              <a:t>)</a:t>
            </a:r>
            <a:endParaRPr lang="en-US" altLang="zh-CN" baseline="30000">
              <a:ea typeface="宋体" panose="02010600030101010101" pitchFamily="2" charset="-122"/>
            </a:endParaRPr>
          </a:p>
        </p:txBody>
      </p:sp>
      <p:sp>
        <p:nvSpPr>
          <p:cNvPr id="93214" name="Rectangle 30">
            <a:extLst>
              <a:ext uri="{FF2B5EF4-FFF2-40B4-BE49-F238E27FC236}">
                <a16:creationId xmlns:a16="http://schemas.microsoft.com/office/drawing/2014/main" id="{79C3AFEB-55EB-4190-9F63-6158461E804A}"/>
              </a:ext>
            </a:extLst>
          </p:cNvPr>
          <p:cNvSpPr>
            <a:spLocks noChangeArrowheads="1"/>
          </p:cNvSpPr>
          <p:nvPr/>
        </p:nvSpPr>
        <p:spPr bwMode="auto">
          <a:xfrm>
            <a:off x="7539480" y="2590800"/>
            <a:ext cx="102463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r>
              <a:rPr lang="en-US" altLang="zh-CN" sz="1800" i="1">
                <a:ea typeface="宋体" panose="02010600030101010101" pitchFamily="2" charset="-122"/>
              </a:rPr>
              <a:t> </a:t>
            </a: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a:ea typeface="宋体" panose="02010600030101010101" pitchFamily="2" charset="-122"/>
              </a:rPr>
              <a:t>)</a:t>
            </a:r>
          </a:p>
        </p:txBody>
      </p:sp>
      <p:sp>
        <p:nvSpPr>
          <p:cNvPr id="93215" name="Rectangle 31">
            <a:extLst>
              <a:ext uri="{FF2B5EF4-FFF2-40B4-BE49-F238E27FC236}">
                <a16:creationId xmlns:a16="http://schemas.microsoft.com/office/drawing/2014/main" id="{4F0A4B45-5952-45A6-A835-7B8DEB38DDF1}"/>
              </a:ext>
            </a:extLst>
          </p:cNvPr>
          <p:cNvSpPr>
            <a:spLocks noChangeArrowheads="1"/>
          </p:cNvSpPr>
          <p:nvPr/>
        </p:nvSpPr>
        <p:spPr bwMode="auto">
          <a:xfrm>
            <a:off x="7454521" y="3535363"/>
            <a:ext cx="1194558"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i="1">
                <a:ea typeface="宋体" panose="02010600030101010101" pitchFamily="2" charset="-122"/>
              </a:rPr>
              <a:t>a</a:t>
            </a:r>
            <a:r>
              <a:rPr lang="en-US" altLang="zh-CN" baseline="30000">
                <a:ea typeface="宋体" panose="02010600030101010101" pitchFamily="2" charset="-122"/>
              </a:rPr>
              <a:t>2</a:t>
            </a:r>
            <a:r>
              <a:rPr lang="en-US" altLang="zh-CN" sz="1800" i="1">
                <a:ea typeface="宋体" panose="02010600030101010101" pitchFamily="2" charset="-122"/>
              </a:rPr>
              <a:t> </a:t>
            </a: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n/b</a:t>
            </a:r>
            <a:r>
              <a:rPr lang="en-US" altLang="zh-CN" baseline="30000">
                <a:ea typeface="宋体" panose="02010600030101010101" pitchFamily="2" charset="-122"/>
              </a:rPr>
              <a:t>2</a:t>
            </a:r>
            <a:r>
              <a:rPr lang="en-US" altLang="zh-CN">
                <a:ea typeface="宋体" panose="02010600030101010101" pitchFamily="2" charset="-122"/>
              </a:rPr>
              <a:t>)</a:t>
            </a:r>
          </a:p>
        </p:txBody>
      </p:sp>
      <p:sp>
        <p:nvSpPr>
          <p:cNvPr id="93216" name="Line 32">
            <a:extLst>
              <a:ext uri="{FF2B5EF4-FFF2-40B4-BE49-F238E27FC236}">
                <a16:creationId xmlns:a16="http://schemas.microsoft.com/office/drawing/2014/main" id="{726F4190-5166-480F-A5C5-87D95BA32C63}"/>
              </a:ext>
            </a:extLst>
          </p:cNvPr>
          <p:cNvSpPr>
            <a:spLocks noChangeShapeType="1"/>
          </p:cNvSpPr>
          <p:nvPr/>
        </p:nvSpPr>
        <p:spPr bwMode="auto">
          <a:xfrm>
            <a:off x="6629400" y="2895600"/>
            <a:ext cx="7620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17" name="Line 33">
            <a:extLst>
              <a:ext uri="{FF2B5EF4-FFF2-40B4-BE49-F238E27FC236}">
                <a16:creationId xmlns:a16="http://schemas.microsoft.com/office/drawing/2014/main" id="{B4B63AEC-E2C2-48E4-9CC9-09997ECABDC2}"/>
              </a:ext>
            </a:extLst>
          </p:cNvPr>
          <p:cNvSpPr>
            <a:spLocks noChangeShapeType="1"/>
          </p:cNvSpPr>
          <p:nvPr/>
        </p:nvSpPr>
        <p:spPr bwMode="auto">
          <a:xfrm>
            <a:off x="5486400" y="3886200"/>
            <a:ext cx="1752600" cy="0"/>
          </a:xfrm>
          <a:prstGeom prst="line">
            <a:avLst/>
          </a:prstGeom>
          <a:noFill/>
          <a:ln w="952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18" name="Text Box 34">
            <a:extLst>
              <a:ext uri="{FF2B5EF4-FFF2-40B4-BE49-F238E27FC236}">
                <a16:creationId xmlns:a16="http://schemas.microsoft.com/office/drawing/2014/main" id="{30E4497F-9B14-4A35-8338-1E708568D14B}"/>
              </a:ext>
            </a:extLst>
          </p:cNvPr>
          <p:cNvSpPr txBox="1">
            <a:spLocks noChangeArrowheads="1"/>
          </p:cNvSpPr>
          <p:nvPr/>
        </p:nvSpPr>
        <p:spPr bwMode="auto">
          <a:xfrm rot="-5400000">
            <a:off x="7689146" y="4229070"/>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a:t>
            </a:r>
          </a:p>
        </p:txBody>
      </p:sp>
      <p:sp>
        <p:nvSpPr>
          <p:cNvPr id="93219" name="Rectangle 35">
            <a:extLst>
              <a:ext uri="{FF2B5EF4-FFF2-40B4-BE49-F238E27FC236}">
                <a16:creationId xmlns:a16="http://schemas.microsoft.com/office/drawing/2014/main" id="{80CEBE11-2069-4835-A095-134F5F6232BE}"/>
              </a:ext>
            </a:extLst>
          </p:cNvPr>
          <p:cNvSpPr>
            <a:spLocks noChangeArrowheads="1"/>
          </p:cNvSpPr>
          <p:nvPr/>
        </p:nvSpPr>
        <p:spPr bwMode="auto">
          <a:xfrm>
            <a:off x="7167563" y="4792663"/>
            <a:ext cx="12218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ea typeface="宋体" panose="02010600030101010101" pitchFamily="2" charset="-122"/>
              </a:rPr>
              <a:t>n</a:t>
            </a:r>
            <a:r>
              <a:rPr lang="en-US" altLang="zh-CN" baseline="30000">
                <a:ea typeface="宋体" panose="02010600030101010101" pitchFamily="2" charset="-122"/>
              </a:rPr>
              <a:t>log</a:t>
            </a:r>
            <a:r>
              <a:rPr lang="en-US" altLang="zh-CN" i="1" baseline="16000">
                <a:ea typeface="宋体" panose="02010600030101010101" pitchFamily="2" charset="-122"/>
              </a:rPr>
              <a:t>b</a:t>
            </a:r>
            <a:r>
              <a:rPr lang="en-US" altLang="zh-CN" i="1" baseline="30000">
                <a:ea typeface="宋体" panose="02010600030101010101" pitchFamily="2" charset="-122"/>
              </a:rPr>
              <a:t>a</a:t>
            </a:r>
            <a:r>
              <a:rPr lang="en-US" altLang="zh-CN" i="1">
                <a:latin typeface="Symbol" panose="05050102010706020507" pitchFamily="18" charset="2"/>
                <a:ea typeface="宋体" panose="02010600030101010101" pitchFamily="2" charset="-122"/>
              </a:rPr>
              <a:t>T</a:t>
            </a:r>
            <a:r>
              <a:rPr lang="en-US" altLang="zh-CN" sz="1600" i="1">
                <a:latin typeface="Symbol" panose="05050102010706020507" pitchFamily="18" charset="2"/>
                <a:ea typeface="宋体" panose="02010600030101010101" pitchFamily="2" charset="-122"/>
              </a:rPr>
              <a:t> </a:t>
            </a:r>
            <a:r>
              <a:rPr lang="en-US" altLang="zh-CN">
                <a:ea typeface="宋体" panose="02010600030101010101" pitchFamily="2" charset="-122"/>
              </a:rPr>
              <a:t>(1)</a:t>
            </a:r>
          </a:p>
        </p:txBody>
      </p:sp>
      <p:sp>
        <p:nvSpPr>
          <p:cNvPr id="93220" name="AutoShape 36">
            <a:extLst>
              <a:ext uri="{FF2B5EF4-FFF2-40B4-BE49-F238E27FC236}">
                <a16:creationId xmlns:a16="http://schemas.microsoft.com/office/drawing/2014/main" id="{B2196648-ABA9-4D2F-A365-5D1FDC26BE51}"/>
              </a:ext>
            </a:extLst>
          </p:cNvPr>
          <p:cNvSpPr>
            <a:spLocks noChangeArrowheads="1"/>
          </p:cNvSpPr>
          <p:nvPr/>
        </p:nvSpPr>
        <p:spPr bwMode="auto">
          <a:xfrm>
            <a:off x="1905000" y="4204216"/>
            <a:ext cx="5075238" cy="2145268"/>
          </a:xfrm>
          <a:prstGeom prst="roundRect">
            <a:avLst>
              <a:gd name="adj" fmla="val 16667"/>
            </a:avLst>
          </a:prstGeom>
          <a:solidFill>
            <a:schemeClr val="accent1"/>
          </a:solidFill>
          <a:ln w="9525">
            <a:solidFill>
              <a:schemeClr val="tx1"/>
            </a:solidFill>
            <a:round/>
            <a:headEnd/>
            <a:tailEnd/>
          </a:ln>
          <a:effectLst>
            <a:outerShdw dist="107763" dir="2700000" algn="ctr" rotWithShape="0">
              <a:schemeClr val="bg2"/>
            </a:outerShdw>
          </a:effectLst>
        </p:spPr>
        <p:txBody>
          <a:bodyPr lIns="0" tIns="0" rIns="0" bIns="0" anchor="ctr">
            <a:spAutoFit/>
          </a:bodyPr>
          <a:lstStyle/>
          <a:p>
            <a:pPr>
              <a:lnSpc>
                <a:spcPct val="90000"/>
              </a:lnSpc>
            </a:pPr>
            <a:r>
              <a:rPr lang="en-US" altLang="zh-CN" sz="2800" b="1">
                <a:ea typeface="宋体" panose="02010600030101010101" pitchFamily="2" charset="-122"/>
              </a:rPr>
              <a:t>C</a:t>
            </a:r>
            <a:r>
              <a:rPr lang="en-US" altLang="zh-CN" sz="2400" b="1">
                <a:ea typeface="宋体" panose="02010600030101010101" pitchFamily="2" charset="-122"/>
              </a:rPr>
              <a:t>ASE</a:t>
            </a:r>
            <a:r>
              <a:rPr lang="en-US" altLang="zh-CN" sz="2800" b="1">
                <a:ea typeface="宋体" panose="02010600030101010101" pitchFamily="2" charset="-122"/>
              </a:rPr>
              <a:t> 3</a:t>
            </a:r>
            <a:r>
              <a:rPr lang="en-US" altLang="zh-CN" sz="2800">
                <a:ea typeface="宋体" panose="02010600030101010101" pitchFamily="2" charset="-122"/>
              </a:rPr>
              <a:t>: The weight decreases geometrically from the root to the leaves. </a:t>
            </a:r>
            <a:r>
              <a:rPr lang="en-US" altLang="zh-CN" sz="2800">
                <a:ea typeface="宋体" panose="02010600030101010101" pitchFamily="2" charset="-122"/>
                <a:sym typeface="Symbol" panose="05050102010706020507" pitchFamily="18" charset="2"/>
              </a:rPr>
              <a:t>The root holds a constant fraction of the total weight.</a:t>
            </a:r>
          </a:p>
        </p:txBody>
      </p:sp>
      <p:sp>
        <p:nvSpPr>
          <p:cNvPr id="93221" name="Line 37">
            <a:extLst>
              <a:ext uri="{FF2B5EF4-FFF2-40B4-BE49-F238E27FC236}">
                <a16:creationId xmlns:a16="http://schemas.microsoft.com/office/drawing/2014/main" id="{6C849050-00B1-41E5-9D7A-B87DC5B37400}"/>
              </a:ext>
            </a:extLst>
          </p:cNvPr>
          <p:cNvSpPr>
            <a:spLocks noChangeShapeType="1"/>
          </p:cNvSpPr>
          <p:nvPr/>
        </p:nvSpPr>
        <p:spPr bwMode="auto">
          <a:xfrm>
            <a:off x="7162800" y="5486400"/>
            <a:ext cx="17526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22" name="Rectangle 38">
            <a:extLst>
              <a:ext uri="{FF2B5EF4-FFF2-40B4-BE49-F238E27FC236}">
                <a16:creationId xmlns:a16="http://schemas.microsoft.com/office/drawing/2014/main" id="{7C8A4059-641C-4099-A208-4086C76F5C9B}"/>
              </a:ext>
            </a:extLst>
          </p:cNvPr>
          <p:cNvSpPr>
            <a:spLocks noChangeArrowheads="1"/>
          </p:cNvSpPr>
          <p:nvPr/>
        </p:nvSpPr>
        <p:spPr bwMode="auto">
          <a:xfrm>
            <a:off x="7509155" y="5638800"/>
            <a:ext cx="10583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latin typeface="Symbol" panose="05050102010706020507" pitchFamily="18" charset="2"/>
                <a:ea typeface="宋体" panose="02010600030101010101" pitchFamily="2" charset="-122"/>
              </a:rPr>
              <a:t>Q</a:t>
            </a:r>
            <a:r>
              <a:rPr lang="en-US" altLang="zh-CN">
                <a:ea typeface="宋体" panose="02010600030101010101" pitchFamily="2" charset="-122"/>
              </a:rPr>
              <a:t>(</a:t>
            </a:r>
            <a:r>
              <a:rPr lang="en-US" altLang="zh-CN" sz="1800">
                <a:ea typeface="宋体" panose="02010600030101010101" pitchFamily="2" charset="-122"/>
              </a:rPr>
              <a:t> </a:t>
            </a:r>
            <a:r>
              <a:rPr lang="en-US" altLang="zh-CN" i="1">
                <a:ea typeface="宋体" panose="02010600030101010101" pitchFamily="2" charset="-122"/>
              </a:rPr>
              <a:t>f</a:t>
            </a:r>
            <a:r>
              <a:rPr lang="en-US" altLang="zh-CN" sz="1800" i="1">
                <a:ea typeface="宋体" panose="02010600030101010101" pitchFamily="2" charset="-122"/>
              </a:rPr>
              <a:t> </a:t>
            </a:r>
            <a:r>
              <a:rPr lang="en-US" altLang="zh-CN">
                <a:ea typeface="宋体" panose="02010600030101010101" pitchFamily="2" charset="-122"/>
              </a:rPr>
              <a:t>(</a:t>
            </a:r>
            <a:r>
              <a:rPr lang="en-US" altLang="zh-CN" i="1">
                <a:ea typeface="宋体" panose="02010600030101010101" pitchFamily="2" charset="-122"/>
              </a:rPr>
              <a:t>n</a:t>
            </a:r>
            <a:r>
              <a:rPr lang="en-US" altLang="zh-CN">
                <a:ea typeface="宋体" panose="02010600030101010101" pitchFamily="2" charset="-122"/>
              </a:rPr>
              <a:t>))</a:t>
            </a:r>
          </a:p>
        </p:txBody>
      </p:sp>
      <p:sp>
        <p:nvSpPr>
          <p:cNvPr id="41" name="Rectangle 6">
            <a:extLst>
              <a:ext uri="{FF2B5EF4-FFF2-40B4-BE49-F238E27FC236}">
                <a16:creationId xmlns:a16="http://schemas.microsoft.com/office/drawing/2014/main" id="{7FF33BB8-F80E-4D80-A5E4-D0603F48D44B}"/>
              </a:ext>
            </a:extLst>
          </p:cNvPr>
          <p:cNvSpPr txBox="1">
            <a:spLocks noChangeArrowheads="1"/>
          </p:cNvSpPr>
          <p:nvPr/>
        </p:nvSpPr>
        <p:spPr bwMode="auto">
          <a:xfrm>
            <a:off x="735013"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b="0" kern="0">
                <a:ea typeface="宋体" panose="02010600030101010101" pitchFamily="2" charset="-122"/>
              </a:rPr>
              <a:t>主定理的思想</a:t>
            </a:r>
            <a:endParaRPr lang="en-US" altLang="zh-CN" b="0" kern="0" dirty="0">
              <a:ea typeface="宋体" panose="02010600030101010101" pitchFamily="2"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42" name="Object 4"/>
              <p:cNvSpPr txBox="1">
                <a:spLocks noGrp="1"/>
              </p:cNvSpPr>
              <p:nvPr>
                <p:ph type="body" idx="1"/>
              </p:nvPr>
            </p:nvSpPr>
            <p:spPr bwMode="auto">
              <a:xfrm>
                <a:off x="457200" y="1889125"/>
                <a:ext cx="8305800" cy="2679700"/>
              </a:xfrm>
              <a:prstGeom prst="rect">
                <a:avLst/>
              </a:prstGeom>
              <a:solidFill>
                <a:srgbClr val="FFFFFF"/>
              </a:solidFill>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m:rPr>
                                  <m:sty m:val="p"/>
                                </m:rPr>
                                <a:rPr lang="zh-CN" altLang="en-US" i="1">
                                  <a:solidFill>
                                    <a:srgbClr val="000000"/>
                                  </a:solidFill>
                                  <a:latin typeface="Cambria Math" panose="02040503050406030204" pitchFamily="18" charset="0"/>
                                </a:rPr>
                                <m:t>Θ</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log</m:t>
                                          </m:r>
                                        </m:e>
                                        <m:sub>
                                          <m:r>
                                            <a:rPr lang="zh-CN" altLang="en-US" i="1">
                                              <a:solidFill>
                                                <a:srgbClr val="000000"/>
                                              </a:solidFill>
                                              <a:latin typeface="Cambria Math" panose="02040503050406030204" pitchFamily="18" charset="0"/>
                                            </a:rPr>
                                            <m:t>𝑏</m:t>
                                          </m:r>
                                        </m:sub>
                                      </m:sSub>
                                    </m:fName>
                                    <m:e>
                                      <m:r>
                                        <a:rPr lang="zh-CN" altLang="en-US" i="1">
                                          <a:solidFill>
                                            <a:srgbClr val="000000"/>
                                          </a:solidFill>
                                          <a:latin typeface="Cambria Math" panose="02040503050406030204" pitchFamily="18" charset="0"/>
                                        </a:rPr>
                                        <m:t>𝑎</m:t>
                                      </m:r>
                                    </m:e>
                                  </m:func>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if</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𝑂</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log</m:t>
                                          </m:r>
                                        </m:e>
                                        <m:sub>
                                          <m:r>
                                            <a:rPr lang="zh-CN" altLang="en-US" i="1">
                                              <a:solidFill>
                                                <a:srgbClr val="000000"/>
                                              </a:solidFill>
                                              <a:latin typeface="Cambria Math" panose="02040503050406030204" pitchFamily="18" charset="0"/>
                                            </a:rPr>
                                            <m:t>𝑏</m:t>
                                          </m:r>
                                        </m:sub>
                                      </m:sSub>
                                    </m:fName>
                                    <m:e>
                                      <m:r>
                                        <a:rPr lang="zh-CN" altLang="en-US" i="1">
                                          <a:solidFill>
                                            <a:srgbClr val="000000"/>
                                          </a:solidFill>
                                          <a:latin typeface="Cambria Math" panose="02040503050406030204" pitchFamily="18" charset="0"/>
                                        </a:rPr>
                                        <m:t>𝑎</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𝜀</m:t>
                                  </m:r>
                                </m:sup>
                              </m:s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&gt;0</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m:rPr>
                                  <m:sty m:val="p"/>
                                </m:rPr>
                                <a:rPr lang="zh-CN" altLang="en-US" i="1">
                                  <a:solidFill>
                                    <a:srgbClr val="000000"/>
                                  </a:solidFill>
                                  <a:latin typeface="Cambria Math" panose="02040503050406030204" pitchFamily="18" charset="0"/>
                                </a:rPr>
                                <m:t>Θ</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log</m:t>
                                          </m:r>
                                        </m:e>
                                        <m:sub>
                                          <m:r>
                                            <a:rPr lang="zh-CN" altLang="en-US" i="1">
                                              <a:solidFill>
                                                <a:srgbClr val="000000"/>
                                              </a:solidFill>
                                              <a:latin typeface="Cambria Math" panose="02040503050406030204" pitchFamily="18" charset="0"/>
                                            </a:rPr>
                                            <m:t>𝑏</m:t>
                                          </m:r>
                                        </m:sub>
                                      </m:sSub>
                                    </m:fName>
                                    <m:e>
                                      <m:r>
                                        <a:rPr lang="zh-CN" altLang="en-US" i="1">
                                          <a:solidFill>
                                            <a:srgbClr val="000000"/>
                                          </a:solidFill>
                                          <a:latin typeface="Cambria Math" panose="02040503050406030204" pitchFamily="18" charset="0"/>
                                        </a:rPr>
                                        <m:t>𝑎</m:t>
                                      </m:r>
                                    </m:e>
                                  </m:func>
                                </m:sup>
                              </m:sSup>
                              <m:func>
                                <m:funcPr>
                                  <m:ctrlPr>
                                    <a:rPr lang="zh-CN" altLang="en-US" i="1">
                                      <a:solidFill>
                                        <a:srgbClr val="000000"/>
                                      </a:solidFill>
                                      <a:latin typeface="Cambria Math" panose="02040503050406030204" pitchFamily="18" charset="0"/>
                                    </a:rPr>
                                  </m:ctrlPr>
                                </m:funcPr>
                                <m:fName>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lg</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fName>
                                <m:e>
                                  <m:r>
                                    <a:rPr lang="zh-CN" altLang="en-US" i="1">
                                      <a:solidFill>
                                        <a:srgbClr val="000000"/>
                                      </a:solidFill>
                                      <a:latin typeface="Cambria Math" panose="02040503050406030204" pitchFamily="18" charset="0"/>
                                    </a:rPr>
                                    <m:t>𝑛</m:t>
                                  </m:r>
                                </m:e>
                              </m:func>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if</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Θ</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log</m:t>
                                          </m:r>
                                        </m:e>
                                        <m:sub>
                                          <m:r>
                                            <a:rPr lang="zh-CN" altLang="en-US" i="1">
                                              <a:solidFill>
                                                <a:srgbClr val="000000"/>
                                              </a:solidFill>
                                              <a:latin typeface="Cambria Math" panose="02040503050406030204" pitchFamily="18" charset="0"/>
                                            </a:rPr>
                                            <m:t>𝑏</m:t>
                                          </m:r>
                                        </m:sub>
                                      </m:sSub>
                                    </m:fName>
                                    <m:e>
                                      <m:r>
                                        <a:rPr lang="zh-CN" altLang="en-US" i="1">
                                          <a:solidFill>
                                            <a:srgbClr val="000000"/>
                                          </a:solidFill>
                                          <a:latin typeface="Cambria Math" panose="02040503050406030204" pitchFamily="18" charset="0"/>
                                        </a:rPr>
                                        <m:t>𝑎</m:t>
                                      </m:r>
                                    </m:e>
                                  </m:func>
                                </m:sup>
                              </m:sSup>
                              <m:func>
                                <m:funcPr>
                                  <m:ctrlPr>
                                    <a:rPr lang="zh-CN" altLang="en-US" i="1">
                                      <a:solidFill>
                                        <a:srgbClr val="000000"/>
                                      </a:solidFill>
                                      <a:latin typeface="Cambria Math" panose="02040503050406030204" pitchFamily="18" charset="0"/>
                                    </a:rPr>
                                  </m:ctrlPr>
                                </m:funcPr>
                                <m:fName>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lg</m:t>
                                      </m:r>
                                    </m:e>
                                    <m:sup>
                                      <m:r>
                                        <a:rPr lang="zh-CN" altLang="en-US" i="1">
                                          <a:solidFill>
                                            <a:srgbClr val="000000"/>
                                          </a:solidFill>
                                          <a:latin typeface="Cambria Math" panose="02040503050406030204" pitchFamily="18" charset="0"/>
                                        </a:rPr>
                                        <m:t>𝑘</m:t>
                                      </m:r>
                                    </m:sup>
                                  </m:sSup>
                                </m:fName>
                                <m:e>
                                  <m:r>
                                    <a:rPr lang="zh-CN" altLang="en-US" i="1">
                                      <a:solidFill>
                                        <a:srgbClr val="000000"/>
                                      </a:solidFill>
                                      <a:latin typeface="Cambria Math" panose="02040503050406030204" pitchFamily="18" charset="0"/>
                                    </a:rPr>
                                    <m:t>𝑛</m:t>
                                  </m:r>
                                </m:e>
                              </m:func>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e>
                            <m:e>
                              <m:r>
                                <a:rPr lang="zh-CN" altLang="en-US" i="1">
                                  <a:solidFill>
                                    <a:srgbClr val="000000"/>
                                  </a:solidFill>
                                  <a:latin typeface="Cambria Math" panose="02040503050406030204" pitchFamily="18" charset="0"/>
                                </a:rPr>
                                <m:t>&amp;</m:t>
                              </m:r>
                              <m:r>
                                <m:rPr>
                                  <m:sty m:val="p"/>
                                </m:rPr>
                                <a:rPr lang="zh-CN" altLang="en-US" i="1">
                                  <a:solidFill>
                                    <a:srgbClr val="000000"/>
                                  </a:solidFill>
                                  <a:latin typeface="Cambria Math" panose="02040503050406030204" pitchFamily="18" charset="0"/>
                                </a:rPr>
                                <m:t>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if</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Ω</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log</m:t>
                                          </m:r>
                                        </m:e>
                                        <m:sub>
                                          <m:r>
                                            <a:rPr lang="zh-CN" altLang="en-US" i="1">
                                              <a:solidFill>
                                                <a:srgbClr val="000000"/>
                                              </a:solidFill>
                                              <a:latin typeface="Cambria Math" panose="02040503050406030204" pitchFamily="18" charset="0"/>
                                            </a:rPr>
                                            <m:t>𝑏</m:t>
                                          </m:r>
                                        </m:sub>
                                      </m:sSub>
                                    </m:fName>
                                    <m:e>
                                      <m:r>
                                        <a:rPr lang="zh-CN" altLang="en-US" i="1">
                                          <a:solidFill>
                                            <a:srgbClr val="000000"/>
                                          </a:solidFill>
                                          <a:latin typeface="Cambria Math" panose="02040503050406030204" pitchFamily="18" charset="0"/>
                                        </a:rPr>
                                        <m:t>𝑎</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𝜀</m:t>
                                  </m:r>
                                </m:sup>
                              </m:s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&gt;0</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and</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&amp;</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𝑎𝑓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for</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some</m:t>
                              </m:r>
                            </m:e>
                            <m:e>
                              <m:r>
                                <a:rPr lang="zh-CN" altLang="en-US" i="1">
                                  <a:solidFill>
                                    <a:srgbClr val="000000"/>
                                  </a:solidFill>
                                  <a:latin typeface="Cambria Math" panose="02040503050406030204" pitchFamily="18" charset="0"/>
                                </a:rPr>
                                <m:t>&amp;</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&lt;1</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and</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all</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sufficiently</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large</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e>
                          </m:eqArr>
                        </m:e>
                      </m:d>
                    </m:oMath>
                  </m:oMathPara>
                </a14:m>
                <a:endParaRPr lang="zh-CN" altLang="en-US"/>
              </a:p>
            </p:txBody>
          </p:sp>
        </mc:Choice>
        <mc:Fallback xmlns="">
          <p:sp>
            <p:nvSpPr>
              <p:cNvPr id="10242" name="Object 4"/>
              <p:cNvSpPr txBox="1">
                <a:spLocks noRot="1" noChangeAspect="1" noMove="1" noResize="1" noEditPoints="1" noAdjustHandles="1" noChangeArrowheads="1" noChangeShapeType="1" noTextEdit="1"/>
              </p:cNvSpPr>
              <p:nvPr>
                <p:ph type="body" idx="1"/>
              </p:nvPr>
            </p:nvSpPr>
            <p:spPr bwMode="auto">
              <a:xfrm>
                <a:off x="457200" y="1889125"/>
                <a:ext cx="8305800" cy="2679700"/>
              </a:xfrm>
              <a:prstGeom prst="rect">
                <a:avLst/>
              </a:prstGeom>
              <a:blipFill>
                <a:blip r:embed="rId3"/>
                <a:stretch>
                  <a:fillRect/>
                </a:stretch>
              </a:blipFill>
            </p:spPr>
            <p:txBody>
              <a:bodyPr/>
              <a:lstStyle/>
              <a:p>
                <a:r>
                  <a:rPr lang="zh-CN" altLang="en-US">
                    <a:noFill/>
                  </a:rPr>
                  <a:t> </a:t>
                </a:r>
              </a:p>
            </p:txBody>
          </p:sp>
        </mc:Fallback>
      </mc:AlternateContent>
      <p:sp>
        <p:nvSpPr>
          <p:cNvPr id="4" name="Rectangle 3"/>
          <p:cNvSpPr/>
          <p:nvPr/>
        </p:nvSpPr>
        <p:spPr bwMode="auto">
          <a:xfrm>
            <a:off x="3429000" y="3505200"/>
            <a:ext cx="4800600" cy="1066800"/>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10243" name="Rectangle 2"/>
          <p:cNvSpPr>
            <a:spLocks noGrp="1" noChangeArrowheads="1"/>
          </p:cNvSpPr>
          <p:nvPr>
            <p:ph type="title"/>
          </p:nvPr>
        </p:nvSpPr>
        <p:spPr>
          <a:xfrm>
            <a:off x="685800" y="228600"/>
            <a:ext cx="7772400" cy="914400"/>
          </a:xfrm>
        </p:spPr>
        <p:txBody>
          <a:bodyPr/>
          <a:lstStyle/>
          <a:p>
            <a:r>
              <a:rPr lang="zh-CN" altLang="en-US" sz="3600" dirty="0"/>
              <a:t>递归式求解方法</a:t>
            </a:r>
            <a:r>
              <a:rPr lang="en-US" altLang="zh-CN" sz="3600" dirty="0"/>
              <a:t>2——</a:t>
            </a:r>
            <a:r>
              <a:rPr lang="zh-CN" altLang="en-US" sz="3600" dirty="0"/>
              <a:t>主定理法（</a:t>
            </a:r>
            <a:r>
              <a:rPr lang="en-US" altLang="zh-CN" sz="3600" dirty="0"/>
              <a:t>2</a:t>
            </a:r>
            <a:r>
              <a:rPr lang="zh-CN" altLang="en-US" sz="3600" dirty="0"/>
              <a:t>）</a:t>
            </a:r>
            <a:endParaRPr lang="en-US" sz="3600" b="1" dirty="0">
              <a:solidFill>
                <a:srgbClr val="0000CC"/>
              </a:solidFill>
            </a:endParaRPr>
          </a:p>
        </p:txBody>
      </p:sp>
      <p:sp>
        <p:nvSpPr>
          <p:cNvPr id="5" name="Up Arrow Callout 4"/>
          <p:cNvSpPr/>
          <p:nvPr/>
        </p:nvSpPr>
        <p:spPr bwMode="auto">
          <a:xfrm>
            <a:off x="5638800" y="4572000"/>
            <a:ext cx="1219200" cy="762000"/>
          </a:xfrm>
          <a:prstGeom prst="upArrow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正则条件</a:t>
            </a:r>
            <a:endParaRPr kumimoji="0" lang="en-US" sz="2000" b="1" i="0" u="none" strike="noStrike" cap="none" normalizeH="0" baseline="0" dirty="0">
              <a:ln>
                <a:noFill/>
              </a:ln>
              <a:solidFill>
                <a:schemeClr val="tx1"/>
              </a:solidFill>
              <a:effectLst/>
              <a:latin typeface="Times New Roman" pitchFamily="18" charset="0"/>
            </a:endParaRPr>
          </a:p>
        </p:txBody>
      </p:sp>
      <p:pic>
        <p:nvPicPr>
          <p:cNvPr id="6" name="Picture 1"/>
          <p:cNvPicPr>
            <a:picLocks noChangeAspect="1" noChangeArrowheads="1"/>
          </p:cNvPicPr>
          <p:nvPr/>
        </p:nvPicPr>
        <p:blipFill>
          <a:blip r:embed="rId4" cstate="print"/>
          <a:srcRect/>
          <a:stretch>
            <a:fillRect/>
          </a:stretch>
        </p:blipFill>
        <p:spPr bwMode="auto">
          <a:xfrm>
            <a:off x="381000" y="4648200"/>
            <a:ext cx="4019550" cy="923925"/>
          </a:xfrm>
          <a:prstGeom prst="rect">
            <a:avLst/>
          </a:prstGeom>
          <a:noFill/>
          <a:ln w="9525">
            <a:noFill/>
            <a:miter lim="800000"/>
            <a:headEnd/>
            <a:tailEnd/>
          </a:ln>
        </p:spPr>
      </p:pic>
      <p:pic>
        <p:nvPicPr>
          <p:cNvPr id="392306" name="Picture 114"/>
          <p:cNvPicPr>
            <a:picLocks noChangeAspect="1" noChangeArrowheads="1"/>
          </p:cNvPicPr>
          <p:nvPr/>
        </p:nvPicPr>
        <p:blipFill>
          <a:blip r:embed="rId5" cstate="print"/>
          <a:srcRect/>
          <a:stretch>
            <a:fillRect/>
          </a:stretch>
        </p:blipFill>
        <p:spPr bwMode="auto">
          <a:xfrm>
            <a:off x="609600" y="5410200"/>
            <a:ext cx="3276600" cy="718659"/>
          </a:xfrm>
          <a:prstGeom prst="rect">
            <a:avLst/>
          </a:prstGeom>
          <a:noFill/>
          <a:ln w="9525">
            <a:noFill/>
            <a:miter lim="800000"/>
            <a:headEnd/>
            <a:tailEnd/>
          </a:ln>
        </p:spPr>
      </p:pic>
      <p:pic>
        <p:nvPicPr>
          <p:cNvPr id="392307" name="Picture 115"/>
          <p:cNvPicPr>
            <a:picLocks noChangeAspect="1" noChangeArrowheads="1"/>
          </p:cNvPicPr>
          <p:nvPr/>
        </p:nvPicPr>
        <p:blipFill>
          <a:blip r:embed="rId6" cstate="print"/>
          <a:srcRect/>
          <a:stretch>
            <a:fillRect/>
          </a:stretch>
        </p:blipFill>
        <p:spPr bwMode="auto">
          <a:xfrm>
            <a:off x="609600" y="6096000"/>
            <a:ext cx="3306097" cy="762000"/>
          </a:xfrm>
          <a:prstGeom prst="rect">
            <a:avLst/>
          </a:prstGeom>
          <a:noFill/>
          <a:ln w="9525">
            <a:noFill/>
            <a:miter lim="800000"/>
            <a:headEnd/>
            <a:tailEnd/>
          </a:ln>
        </p:spPr>
      </p:pic>
    </p:spTree>
    <p:extLst>
      <p:ext uri="{BB962C8B-B14F-4D97-AF65-F5344CB8AC3E}">
        <p14:creationId xmlns:p14="http://schemas.microsoft.com/office/powerpoint/2010/main" val="36130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2306"/>
                                        </p:tgtEl>
                                        <p:attrNameLst>
                                          <p:attrName>style.visibility</p:attrName>
                                        </p:attrNameLst>
                                      </p:cBhvr>
                                      <p:to>
                                        <p:strVal val="visible"/>
                                      </p:to>
                                    </p:set>
                                    <p:anim calcmode="lin" valueType="num">
                                      <p:cBhvr additive="base">
                                        <p:cTn id="19" dur="500" fill="hold"/>
                                        <p:tgtEl>
                                          <p:spTgt spid="392306"/>
                                        </p:tgtEl>
                                        <p:attrNameLst>
                                          <p:attrName>ppt_x</p:attrName>
                                        </p:attrNameLst>
                                      </p:cBhvr>
                                      <p:tavLst>
                                        <p:tav tm="0">
                                          <p:val>
                                            <p:strVal val="#ppt_x"/>
                                          </p:val>
                                        </p:tav>
                                        <p:tav tm="100000">
                                          <p:val>
                                            <p:strVal val="#ppt_x"/>
                                          </p:val>
                                        </p:tav>
                                      </p:tavLst>
                                    </p:anim>
                                    <p:anim calcmode="lin" valueType="num">
                                      <p:cBhvr additive="base">
                                        <p:cTn id="20" dur="500" fill="hold"/>
                                        <p:tgtEl>
                                          <p:spTgt spid="39230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2307"/>
                                        </p:tgtEl>
                                        <p:attrNameLst>
                                          <p:attrName>style.visibility</p:attrName>
                                        </p:attrNameLst>
                                      </p:cBhvr>
                                      <p:to>
                                        <p:strVal val="visible"/>
                                      </p:to>
                                    </p:set>
                                    <p:anim calcmode="lin" valueType="num">
                                      <p:cBhvr additive="base">
                                        <p:cTn id="25" dur="500" fill="hold"/>
                                        <p:tgtEl>
                                          <p:spTgt spid="392307"/>
                                        </p:tgtEl>
                                        <p:attrNameLst>
                                          <p:attrName>ppt_x</p:attrName>
                                        </p:attrNameLst>
                                      </p:cBhvr>
                                      <p:tavLst>
                                        <p:tav tm="0">
                                          <p:val>
                                            <p:strVal val="#ppt_x"/>
                                          </p:val>
                                        </p:tav>
                                        <p:tav tm="100000">
                                          <p:val>
                                            <p:strVal val="#ppt_x"/>
                                          </p:val>
                                        </p:tav>
                                      </p:tavLst>
                                    </p:anim>
                                    <p:anim calcmode="lin" valueType="num">
                                      <p:cBhvr additive="base">
                                        <p:cTn id="26" dur="500" fill="hold"/>
                                        <p:tgtEl>
                                          <p:spTgt spid="3923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灯片编号占位符 7">
            <a:extLst>
              <a:ext uri="{FF2B5EF4-FFF2-40B4-BE49-F238E27FC236}">
                <a16:creationId xmlns:a16="http://schemas.microsoft.com/office/drawing/2014/main" id="{E15B3190-6AA9-4CB8-ADEA-2235CD2F01E4}"/>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7420D11-2059-44D1-8AED-9B7EE8DFD045}"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1426" name="Rectangle 2">
            <a:extLst>
              <a:ext uri="{FF2B5EF4-FFF2-40B4-BE49-F238E27FC236}">
                <a16:creationId xmlns:a16="http://schemas.microsoft.com/office/drawing/2014/main" id="{679AE2EE-2FDF-4BC7-BD4E-83A497D97F85}"/>
              </a:ext>
            </a:extLst>
          </p:cNvPr>
          <p:cNvSpPr>
            <a:spLocks noGrp="1" noChangeArrowheads="1"/>
          </p:cNvSpPr>
          <p:nvPr>
            <p:ph type="title" sz="quarter"/>
          </p:nvPr>
        </p:nvSpPr>
        <p:spPr>
          <a:xfrm>
            <a:off x="207129" y="77789"/>
            <a:ext cx="5203072" cy="906462"/>
          </a:xfrm>
        </p:spPr>
        <p:txBody>
          <a:bodyPr/>
          <a:lstStyle/>
          <a:p>
            <a:r>
              <a:rPr lang="zh-CN" altLang="en-US" dirty="0">
                <a:ea typeface="宋体" panose="02010600030101010101" pitchFamily="2" charset="-122"/>
              </a:rPr>
              <a:t>为什么是</a:t>
            </a:r>
            <a:r>
              <a:rPr lang="en-US" altLang="zh-CN" dirty="0">
                <a:ea typeface="宋体" panose="02010600030101010101" pitchFamily="2" charset="-122"/>
              </a:rPr>
              <a:t> </a:t>
            </a:r>
            <a:r>
              <a:rPr lang="en-US" altLang="zh-CN" dirty="0" err="1">
                <a:latin typeface="Comic Sans MS" panose="030F0702030302020204" pitchFamily="66" charset="0"/>
                <a:ea typeface="宋体" panose="02010600030101010101" pitchFamily="2" charset="-122"/>
              </a:rPr>
              <a:t>n</a:t>
            </a:r>
            <a:r>
              <a:rPr lang="en-US" altLang="zh-CN" baseline="30000" dirty="0" err="1">
                <a:latin typeface="Comic Sans MS" panose="030F0702030302020204" pitchFamily="66" charset="0"/>
                <a:ea typeface="宋体" panose="02010600030101010101" pitchFamily="2" charset="-122"/>
              </a:rPr>
              <a:t>log</a:t>
            </a:r>
            <a:r>
              <a:rPr lang="en-US" altLang="zh-CN" baseline="-25000" dirty="0" err="1">
                <a:latin typeface="Comic Sans MS" panose="030F0702030302020204" pitchFamily="66" charset="0"/>
                <a:ea typeface="宋体" panose="02010600030101010101" pitchFamily="2" charset="-122"/>
              </a:rPr>
              <a:t>b</a:t>
            </a:r>
            <a:r>
              <a:rPr lang="en-US" altLang="zh-CN" baseline="30000" dirty="0" err="1">
                <a:latin typeface="Comic Sans MS" panose="030F0702030302020204" pitchFamily="66" charset="0"/>
                <a:ea typeface="宋体" panose="02010600030101010101" pitchFamily="2" charset="-122"/>
              </a:rPr>
              <a:t>a</a:t>
            </a:r>
            <a:r>
              <a:rPr lang="en-US" altLang="zh-CN" dirty="0">
                <a:latin typeface="Comic Sans MS" panose="030F0702030302020204" pitchFamily="66" charset="0"/>
                <a:ea typeface="宋体" panose="02010600030101010101" pitchFamily="2" charset="-122"/>
                <a:cs typeface="Arial" panose="020B0604020202020204" pitchFamily="34" charset="0"/>
              </a:rPr>
              <a:t>?</a:t>
            </a:r>
          </a:p>
        </p:txBody>
      </p:sp>
      <mc:AlternateContent xmlns:mc="http://schemas.openxmlformats.org/markup-compatibility/2006" xmlns:a14="http://schemas.microsoft.com/office/drawing/2010/main">
        <mc:Choice Requires="a14">
          <p:sp>
            <p:nvSpPr>
              <p:cNvPr id="231427" name="Object 3">
                <a:extLst>
                  <a:ext uri="{FF2B5EF4-FFF2-40B4-BE49-F238E27FC236}">
                    <a16:creationId xmlns:a16="http://schemas.microsoft.com/office/drawing/2014/main" id="{2B077DC2-DF31-42D9-BBE8-6F83EBC4478F}"/>
                  </a:ext>
                </a:extLst>
              </p:cNvPr>
              <p:cNvSpPr txBox="1">
                <a:spLocks noGrp="1"/>
              </p:cNvSpPr>
              <p:nvPr>
                <p:ph sz="quarter" idx="1"/>
              </p:nvPr>
            </p:nvSpPr>
            <p:spPr bwMode="auto">
              <a:xfrm>
                <a:off x="5226299" y="-42464"/>
                <a:ext cx="3730625" cy="120869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𝑎𝑇</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zh-CN" altLang="en-US" i="1">
                                  <a:solidFill>
                                    <a:srgbClr val="000000"/>
                                  </a:solidFill>
                                  <a:latin typeface="Cambria Math" panose="02040503050406030204" pitchFamily="18" charset="0"/>
                                </a:rPr>
                                <m:t>𝑏</m:t>
                              </m:r>
                            </m:den>
                          </m:f>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231427" name="Object 3">
                <a:extLst>
                  <a:ext uri="{FF2B5EF4-FFF2-40B4-BE49-F238E27FC236}">
                    <a16:creationId xmlns:a16="http://schemas.microsoft.com/office/drawing/2014/main" id="{2B077DC2-DF31-42D9-BBE8-6F83EBC4478F}"/>
                  </a:ext>
                </a:extLst>
              </p:cNvPr>
              <p:cNvSpPr txBox="1">
                <a:spLocks noRot="1" noChangeAspect="1" noMove="1" noResize="1" noEditPoints="1" noAdjustHandles="1" noChangeArrowheads="1" noChangeShapeType="1" noTextEdit="1"/>
              </p:cNvSpPr>
              <p:nvPr>
                <p:ph sz="quarter" idx="1"/>
              </p:nvPr>
            </p:nvSpPr>
            <p:spPr bwMode="auto">
              <a:xfrm>
                <a:off x="5226299" y="-42464"/>
                <a:ext cx="3730625" cy="1208692"/>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1428" name="Object 4">
                <a:extLst>
                  <a:ext uri="{FF2B5EF4-FFF2-40B4-BE49-F238E27FC236}">
                    <a16:creationId xmlns:a16="http://schemas.microsoft.com/office/drawing/2014/main" id="{B01E9402-F43F-4B21-B356-5F5DF2F4C538}"/>
                  </a:ext>
                </a:extLst>
              </p:cNvPr>
              <p:cNvSpPr txBox="1">
                <a:spLocks noGrp="1"/>
              </p:cNvSpPr>
              <p:nvPr>
                <p:ph sz="quarter" idx="2"/>
              </p:nvPr>
            </p:nvSpPr>
            <p:spPr bwMode="auto">
              <a:xfrm>
                <a:off x="381000" y="1219200"/>
                <a:ext cx="1371600" cy="649288"/>
              </a:xfrm>
              <a:prstGeom prst="rect">
                <a:avLst/>
              </a:prstGeom>
              <a:noFill/>
              <a:ln>
                <a:noFill/>
              </a:ln>
              <a:effectLst/>
            </p:spPr>
            <p:txBody>
              <a:bodyPr>
                <a:normAutofit fontScale="47500" lnSpcReduction="2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𝑎𝑇</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zh-CN" altLang="en-US" i="1">
                                  <a:solidFill>
                                    <a:srgbClr val="000000"/>
                                  </a:solidFill>
                                  <a:latin typeface="Cambria Math" panose="02040503050406030204" pitchFamily="18" charset="0"/>
                                </a:rPr>
                                <m:t>𝑏</m:t>
                              </m:r>
                            </m:den>
                          </m:f>
                        </m:e>
                      </m:d>
                    </m:oMath>
                  </m:oMathPara>
                </a14:m>
                <a:endParaRPr lang="zh-CN" altLang="en-US"/>
              </a:p>
            </p:txBody>
          </p:sp>
        </mc:Choice>
        <mc:Fallback xmlns="">
          <p:sp>
            <p:nvSpPr>
              <p:cNvPr id="231428" name="Object 4">
                <a:extLst>
                  <a:ext uri="{FF2B5EF4-FFF2-40B4-BE49-F238E27FC236}">
                    <a16:creationId xmlns:a16="http://schemas.microsoft.com/office/drawing/2014/main" id="{B01E9402-F43F-4B21-B356-5F5DF2F4C538}"/>
                  </a:ext>
                </a:extLst>
              </p:cNvPr>
              <p:cNvSpPr txBox="1">
                <a:spLocks noRot="1" noChangeAspect="1" noMove="1" noResize="1" noEditPoints="1" noAdjustHandles="1" noChangeArrowheads="1" noChangeShapeType="1" noTextEdit="1"/>
              </p:cNvSpPr>
              <p:nvPr>
                <p:ph sz="quarter" idx="2"/>
              </p:nvPr>
            </p:nvSpPr>
            <p:spPr bwMode="auto">
              <a:xfrm>
                <a:off x="381000" y="1219200"/>
                <a:ext cx="1371600" cy="649288"/>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231429" name="Rectangle 5">
            <a:extLst>
              <a:ext uri="{FF2B5EF4-FFF2-40B4-BE49-F238E27FC236}">
                <a16:creationId xmlns:a16="http://schemas.microsoft.com/office/drawing/2014/main" id="{513D584E-D33D-4725-965B-BA32E053B580}"/>
              </a:ext>
            </a:extLst>
          </p:cNvPr>
          <p:cNvSpPr>
            <a:spLocks noChangeArrowheads="1"/>
          </p:cNvSpPr>
          <p:nvPr/>
        </p:nvSpPr>
        <p:spPr bwMode="auto">
          <a:xfrm>
            <a:off x="350838" y="4379913"/>
            <a:ext cx="4483100"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fontAlgn="base">
              <a:spcBef>
                <a:spcPct val="20000"/>
              </a:spcBef>
              <a:spcAft>
                <a:spcPct val="0"/>
              </a:spcAft>
              <a:buChar char="»"/>
              <a:defRPr sz="1600">
                <a:solidFill>
                  <a:schemeClr val="tx1"/>
                </a:solidFill>
                <a:latin typeface="Arial" panose="020B0604020202020204" pitchFamily="34" charset="0"/>
              </a:defRPr>
            </a:lvl6pPr>
            <a:lvl7pPr marL="2971800" indent="-228600" fontAlgn="base">
              <a:spcBef>
                <a:spcPct val="20000"/>
              </a:spcBef>
              <a:spcAft>
                <a:spcPct val="0"/>
              </a:spcAft>
              <a:buChar char="»"/>
              <a:defRPr sz="1600">
                <a:solidFill>
                  <a:schemeClr val="tx1"/>
                </a:solidFill>
                <a:latin typeface="Arial" panose="020B0604020202020204" pitchFamily="34" charset="0"/>
              </a:defRPr>
            </a:lvl7pPr>
            <a:lvl8pPr marL="3429000" indent="-228600" fontAlgn="base">
              <a:spcBef>
                <a:spcPct val="20000"/>
              </a:spcBef>
              <a:spcAft>
                <a:spcPct val="0"/>
              </a:spcAft>
              <a:buChar char="»"/>
              <a:defRPr sz="1600">
                <a:solidFill>
                  <a:schemeClr val="tx1"/>
                </a:solidFill>
                <a:latin typeface="Arial" panose="020B0604020202020204" pitchFamily="34" charset="0"/>
              </a:defRPr>
            </a:lvl8pPr>
            <a:lvl9pPr marL="3886200" indent="-228600" fontAlgn="base">
              <a:spcBef>
                <a:spcPct val="20000"/>
              </a:spcBef>
              <a:spcAft>
                <a:spcPct val="0"/>
              </a:spcAft>
              <a:buChar char="»"/>
              <a:defRPr sz="1600">
                <a:solidFill>
                  <a:schemeClr val="tx1"/>
                </a:solidFill>
                <a:latin typeface="Arial" panose="020B0604020202020204" pitchFamily="34" charset="0"/>
              </a:defRPr>
            </a:lvl9pPr>
          </a:lstStyle>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zh-CN" altLang="en-US" sz="2400" b="0" i="0" u="none" strike="noStrike" kern="1200" cap="none" spc="0" normalizeH="0" baseline="0" noProof="0" dirty="0">
                <a:ln>
                  <a:noFill/>
                </a:ln>
                <a:solidFill>
                  <a:srgbClr val="333399"/>
                </a:solidFill>
                <a:effectLst/>
                <a:uLnTx/>
                <a:uFillTx/>
                <a:latin typeface="Arial" panose="020B0604020202020204" pitchFamily="34" charset="0"/>
                <a:ea typeface="宋体" panose="02010600030101010101" pitchFamily="2" charset="-122"/>
                <a:cs typeface="+mn-cs"/>
              </a:rPr>
              <a:t>假设</a:t>
            </a:r>
            <a:r>
              <a:rPr kumimoji="0" lang="en-US" altLang="zh-CN" sz="2400" b="0" i="0" u="none" strike="noStrike" kern="1200" cap="none" spc="0" normalizeH="0" baseline="0" noProof="0" dirty="0">
                <a:ln>
                  <a:noFill/>
                </a:ln>
                <a:solidFill>
                  <a:srgbClr val="333399"/>
                </a:solidFill>
                <a:effectLst/>
                <a:uLnTx/>
                <a:uFillTx/>
                <a:latin typeface="Arial" panose="020B0604020202020204" pitchFamily="34" charset="0"/>
                <a:ea typeface="宋体" panose="02010600030101010101" pitchFamily="2" charset="-122"/>
                <a:cs typeface="+mn-cs"/>
              </a:rPr>
              <a:t> </a:t>
            </a:r>
            <a:r>
              <a:rPr kumimoji="0" lang="en-US" altLang="zh-CN" sz="2400" b="0" i="0" u="none" strike="noStrike" kern="1200" cap="none" spc="0" normalizeH="0" baseline="0" noProof="0" dirty="0">
                <a:ln>
                  <a:noFill/>
                </a:ln>
                <a:solidFill>
                  <a:srgbClr val="333399"/>
                </a:solidFill>
                <a:effectLst/>
                <a:uLnTx/>
                <a:uFillTx/>
                <a:latin typeface="Comic Sans MS" panose="030F0702030302020204" pitchFamily="66" charset="0"/>
                <a:ea typeface="宋体" panose="02010600030101010101" pitchFamily="2" charset="-122"/>
                <a:cs typeface="+mn-cs"/>
              </a:rPr>
              <a:t>n = b</a:t>
            </a:r>
            <a:r>
              <a:rPr kumimoji="0" lang="en-US" altLang="zh-CN" sz="2400" b="0" i="0" u="none" strike="noStrike" kern="1200" cap="none" spc="0" normalizeH="0" baseline="30000" noProof="0" dirty="0">
                <a:ln>
                  <a:noFill/>
                </a:ln>
                <a:solidFill>
                  <a:srgbClr val="333399"/>
                </a:solidFill>
                <a:effectLst/>
                <a:uLnTx/>
                <a:uFillTx/>
                <a:latin typeface="Comic Sans MS" panose="030F0702030302020204" pitchFamily="66" charset="0"/>
                <a:ea typeface="宋体" panose="02010600030101010101" pitchFamily="2" charset="-122"/>
                <a:cs typeface="+mn-cs"/>
              </a:rPr>
              <a:t>k</a:t>
            </a:r>
            <a:r>
              <a:rPr kumimoji="0" lang="en-US" altLang="zh-CN" sz="2400" b="0" i="0" u="none" strike="noStrike" kern="1200" cap="none" spc="0" normalizeH="0" baseline="0" noProof="0" dirty="0">
                <a:ln>
                  <a:noFill/>
                </a:ln>
                <a:solidFill>
                  <a:srgbClr val="333399"/>
                </a:solidFill>
                <a:effectLst/>
                <a:uLnTx/>
                <a:uFillTx/>
                <a:latin typeface="Comic Sans MS" panose="030F0702030302020204" pitchFamily="66" charset="0"/>
                <a:ea typeface="宋体" panose="02010600030101010101" pitchFamily="2" charset="-122"/>
                <a:cs typeface="+mn-cs"/>
              </a:rPr>
              <a:t> </a:t>
            </a:r>
            <a:r>
              <a:rPr kumimoji="0" lang="en-US" altLang="zh-CN" sz="2400" b="0" i="0" u="none" strike="noStrike" kern="1200" cap="none" spc="0" normalizeH="0" baseline="0" noProof="0" dirty="0">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 k = </a:t>
            </a:r>
            <a:r>
              <a:rPr kumimoji="0" lang="en-US" altLang="zh-CN" sz="2400" b="0" i="0" u="none" strike="noStrike" kern="1200" cap="none" spc="0" normalizeH="0" baseline="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log</a:t>
            </a:r>
            <a:r>
              <a:rPr kumimoji="0" lang="en-US" altLang="zh-CN" sz="2400" b="0" i="0" u="none" strike="noStrike" kern="1200" cap="none" spc="0" normalizeH="0" baseline="-2500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b</a:t>
            </a:r>
            <a:r>
              <a:rPr kumimoji="0" lang="en-US" altLang="zh-CN" sz="2400" b="0" i="0" u="none" strike="noStrike" kern="1200" cap="none" spc="0" normalizeH="0" baseline="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n</a:t>
            </a:r>
            <a:endParaRPr kumimoji="0" lang="en-US" altLang="zh-CN" sz="2400" b="0" i="0" u="none" strike="noStrike" kern="1200" cap="none" spc="0" normalizeH="0" baseline="0" noProof="0" dirty="0">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endParaRP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zh-CN" altLang="en-US" sz="2400" b="0" i="0" u="none" strike="noStrike" kern="1200" cap="none" spc="0" normalizeH="0" baseline="0" noProof="0" dirty="0">
                <a:ln>
                  <a:noFill/>
                </a:ln>
                <a:solidFill>
                  <a:srgbClr val="333399"/>
                </a:solidFill>
                <a:effectLst/>
                <a:uLnTx/>
                <a:uFillTx/>
                <a:latin typeface="Arial" panose="020B0604020202020204" pitchFamily="34" charset="0"/>
                <a:ea typeface="宋体" panose="02010600030101010101" pitchFamily="2" charset="-122"/>
                <a:cs typeface="+mn-cs"/>
                <a:sym typeface="Symbol" panose="05050102010706020507" pitchFamily="18" charset="2"/>
              </a:rPr>
              <a:t>最后一层</a:t>
            </a:r>
            <a:r>
              <a:rPr kumimoji="0" lang="en-US" altLang="zh-CN" sz="2400" b="0" i="0" u="none" strike="noStrike" kern="1200" cap="none" spc="0" normalizeH="0" baseline="0" noProof="0" dirty="0" err="1">
                <a:ln>
                  <a:noFill/>
                </a:ln>
                <a:solidFill>
                  <a:srgbClr val="333399"/>
                </a:solidFill>
                <a:effectLst/>
                <a:uLnTx/>
                <a:uFillTx/>
                <a:latin typeface="Arial" panose="020B0604020202020204" pitchFamily="34" charset="0"/>
                <a:ea typeface="宋体" panose="02010600030101010101" pitchFamily="2" charset="-122"/>
                <a:cs typeface="+mn-cs"/>
                <a:sym typeface="Symbol" panose="05050102010706020507" pitchFamily="18" charset="2"/>
              </a:rPr>
              <a:t>i</a:t>
            </a:r>
            <a:r>
              <a:rPr kumimoji="0" lang="en-US" altLang="zh-CN" sz="2400" b="0" i="0" u="none" strike="noStrike" kern="1200" cap="none" spc="0" normalizeH="0" baseline="0" noProof="0" dirty="0">
                <a:ln>
                  <a:noFill/>
                </a:ln>
                <a:solidFill>
                  <a:srgbClr val="333399"/>
                </a:solidFill>
                <a:effectLst/>
                <a:uLnTx/>
                <a:uFillTx/>
                <a:latin typeface="Arial" panose="020B0604020202020204" pitchFamily="34" charset="0"/>
                <a:ea typeface="宋体" panose="02010600030101010101" pitchFamily="2" charset="-122"/>
                <a:cs typeface="+mn-cs"/>
                <a:sym typeface="Symbol" panose="05050102010706020507" pitchFamily="18" charset="2"/>
              </a:rPr>
              <a:t> = k:</a:t>
            </a:r>
          </a:p>
        </p:txBody>
      </p:sp>
      <mc:AlternateContent xmlns:mc="http://schemas.openxmlformats.org/markup-compatibility/2006" xmlns:a14="http://schemas.microsoft.com/office/drawing/2010/main">
        <mc:Choice Requires="a14">
          <p:sp>
            <p:nvSpPr>
              <p:cNvPr id="231430" name="Object 6">
                <a:extLst>
                  <a:ext uri="{FF2B5EF4-FFF2-40B4-BE49-F238E27FC236}">
                    <a16:creationId xmlns:a16="http://schemas.microsoft.com/office/drawing/2014/main" id="{097F8825-125E-4FEC-A373-8623D1240C30}"/>
                  </a:ext>
                </a:extLst>
              </p:cNvPr>
              <p:cNvSpPr txBox="1"/>
              <p:nvPr/>
            </p:nvSpPr>
            <p:spPr bwMode="auto">
              <a:xfrm>
                <a:off x="496887" y="5449888"/>
                <a:ext cx="8052963" cy="120869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𝑎</m:t>
                          </m:r>
                        </m:e>
                        <m:sup>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log</m:t>
                                  </m:r>
                                </m:e>
                                <m:sub>
                                  <m:r>
                                    <a:rPr lang="zh-CN" altLang="en-US" i="1">
                                      <a:solidFill>
                                        <a:srgbClr val="000000"/>
                                      </a:solidFill>
                                      <a:latin typeface="Cambria Math" panose="02040503050406030204" pitchFamily="18" charset="0"/>
                                    </a:rPr>
                                    <m:t>𝑏</m:t>
                                  </m:r>
                                </m:sub>
                              </m:sSub>
                            </m:fName>
                            <m:e>
                              <m:r>
                                <a:rPr lang="zh-CN" altLang="en-US" i="1">
                                  <a:solidFill>
                                    <a:srgbClr val="000000"/>
                                  </a:solidFill>
                                  <a:latin typeface="Cambria Math" panose="02040503050406030204" pitchFamily="18" charset="0"/>
                                </a:rPr>
                                <m:t>𝑛</m:t>
                              </m:r>
                            </m:e>
                          </m:func>
                        </m:sup>
                      </m:sSup>
                      <m:r>
                        <a:rPr lang="zh-CN" altLang="en-US" i="1">
                          <a:solidFill>
                            <a:srgbClr val="000000"/>
                          </a:solidFill>
                          <a:latin typeface="Cambria Math" panose="02040503050406030204" pitchFamily="18" charset="0"/>
                        </a:rPr>
                        <m:t>𝑇</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𝑏</m:t>
                                  </m:r>
                                </m:e>
                                <m:sup>
                                  <m:r>
                                    <a:rPr lang="zh-CN" altLang="en-US" i="1">
                                      <a:solidFill>
                                        <a:srgbClr val="000000"/>
                                      </a:solidFill>
                                      <a:latin typeface="Cambria Math" panose="02040503050406030204" pitchFamily="18" charset="0"/>
                                    </a:rPr>
                                    <m:t>𝑖</m:t>
                                  </m:r>
                                </m:sup>
                              </m:sSup>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𝑏</m:t>
                                  </m:r>
                                </m:e>
                                <m:sup>
                                  <m:r>
                                    <a:rPr lang="zh-CN" altLang="en-US" i="1">
                                      <a:solidFill>
                                        <a:srgbClr val="000000"/>
                                      </a:solidFill>
                                      <a:latin typeface="Cambria Math" panose="02040503050406030204" pitchFamily="18" charset="0"/>
                                    </a:rPr>
                                    <m:t>𝑖</m:t>
                                  </m:r>
                                </m:sup>
                              </m:sSup>
                            </m:den>
                          </m:f>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𝑎</m:t>
                          </m:r>
                        </m:e>
                        <m:sup>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log</m:t>
                                  </m:r>
                                </m:e>
                                <m:sub>
                                  <m:r>
                                    <a:rPr lang="zh-CN" altLang="en-US" i="1">
                                      <a:solidFill>
                                        <a:srgbClr val="000000"/>
                                      </a:solidFill>
                                      <a:latin typeface="Cambria Math" panose="02040503050406030204" pitchFamily="18" charset="0"/>
                                    </a:rPr>
                                    <m:t>𝑏</m:t>
                                  </m:r>
                                </m:sub>
                              </m:sSub>
                            </m:fName>
                            <m:e>
                              <m:r>
                                <a:rPr lang="zh-CN" altLang="en-US" i="1">
                                  <a:solidFill>
                                    <a:srgbClr val="000000"/>
                                  </a:solidFill>
                                  <a:latin typeface="Cambria Math" panose="02040503050406030204" pitchFamily="18" charset="0"/>
                                </a:rPr>
                                <m:t>𝑛</m:t>
                              </m:r>
                            </m:e>
                          </m:func>
                        </m:sup>
                      </m:sSup>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(1)=</m:t>
                      </m:r>
                      <m:r>
                        <m:rPr>
                          <m:sty m:val="p"/>
                        </m:rPr>
                        <a:rPr lang="zh-CN" altLang="en-US" i="1">
                          <a:solidFill>
                            <a:srgbClr val="000000"/>
                          </a:solidFill>
                          <a:latin typeface="Cambria Math" panose="02040503050406030204" pitchFamily="18" charset="0"/>
                        </a:rPr>
                        <m:t>Θ</m:t>
                      </m:r>
                      <m:d>
                        <m:dPr>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𝑎</m:t>
                              </m:r>
                            </m:e>
                            <m:sup>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log</m:t>
                                      </m:r>
                                    </m:e>
                                    <m:sub>
                                      <m:r>
                                        <a:rPr lang="zh-CN" altLang="en-US" i="1">
                                          <a:solidFill>
                                            <a:srgbClr val="000000"/>
                                          </a:solidFill>
                                          <a:latin typeface="Cambria Math" panose="02040503050406030204" pitchFamily="18" charset="0"/>
                                        </a:rPr>
                                        <m:t>𝑏</m:t>
                                      </m:r>
                                    </m:sub>
                                  </m:sSub>
                                </m:fName>
                                <m:e>
                                  <m:r>
                                    <a:rPr lang="zh-CN" altLang="en-US" i="1">
                                      <a:solidFill>
                                        <a:srgbClr val="000000"/>
                                      </a:solidFill>
                                      <a:latin typeface="Cambria Math" panose="02040503050406030204" pitchFamily="18" charset="0"/>
                                    </a:rPr>
                                    <m:t>𝑛</m:t>
                                  </m:r>
                                </m:e>
                              </m:func>
                            </m:sup>
                          </m:sSup>
                        </m:e>
                      </m:d>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Θ</m:t>
                      </m:r>
                      <m:d>
                        <m:dPr>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log</m:t>
                                      </m:r>
                                    </m:e>
                                    <m:sub>
                                      <m:r>
                                        <a:rPr lang="zh-CN" altLang="en-US" i="1">
                                          <a:solidFill>
                                            <a:srgbClr val="000000"/>
                                          </a:solidFill>
                                          <a:latin typeface="Cambria Math" panose="02040503050406030204" pitchFamily="18" charset="0"/>
                                        </a:rPr>
                                        <m:t>𝑏</m:t>
                                      </m:r>
                                    </m:sub>
                                  </m:sSub>
                                </m:fName>
                                <m:e>
                                  <m:r>
                                    <a:rPr lang="zh-CN" altLang="en-US" i="1">
                                      <a:solidFill>
                                        <a:srgbClr val="000000"/>
                                      </a:solidFill>
                                      <a:latin typeface="Cambria Math" panose="02040503050406030204" pitchFamily="18" charset="0"/>
                                    </a:rPr>
                                    <m:t>𝑎</m:t>
                                  </m:r>
                                </m:e>
                              </m:func>
                            </m:sup>
                          </m:sSup>
                        </m:e>
                      </m:d>
                    </m:oMath>
                  </m:oMathPara>
                </a14:m>
                <a:endParaRPr lang="zh-CN" altLang="en-US"/>
              </a:p>
            </p:txBody>
          </p:sp>
        </mc:Choice>
        <mc:Fallback xmlns="">
          <p:sp>
            <p:nvSpPr>
              <p:cNvPr id="231430" name="Object 6">
                <a:extLst>
                  <a:ext uri="{FF2B5EF4-FFF2-40B4-BE49-F238E27FC236}">
                    <a16:creationId xmlns:a16="http://schemas.microsoft.com/office/drawing/2014/main" id="{097F8825-125E-4FEC-A373-8623D1240C30}"/>
                  </a:ext>
                </a:extLst>
              </p:cNvPr>
              <p:cNvSpPr txBox="1">
                <a:spLocks noRot="1" noChangeAspect="1" noMove="1" noResize="1" noEditPoints="1" noAdjustHandles="1" noChangeArrowheads="1" noChangeShapeType="1" noTextEdit="1"/>
              </p:cNvSpPr>
              <p:nvPr/>
            </p:nvSpPr>
            <p:spPr bwMode="auto">
              <a:xfrm>
                <a:off x="496887" y="5449888"/>
                <a:ext cx="8052963" cy="1208692"/>
              </a:xfrm>
              <a:prstGeom prst="rect">
                <a:avLst/>
              </a:prstGeom>
              <a:blipFill>
                <a:blip r:embed="rId4"/>
                <a:stretch>
                  <a:fillRect/>
                </a:stretch>
              </a:blipFill>
              <a:ln>
                <a:noFill/>
              </a:ln>
              <a:effectLst/>
            </p:spPr>
            <p:txBody>
              <a:bodyPr/>
              <a:lstStyle/>
              <a:p>
                <a:r>
                  <a:rPr lang="zh-CN" altLang="en-US">
                    <a:noFill/>
                  </a:rPr>
                  <a:t> </a:t>
                </a:r>
              </a:p>
            </p:txBody>
          </p:sp>
        </mc:Fallback>
      </mc:AlternateContent>
      <p:grpSp>
        <p:nvGrpSpPr>
          <p:cNvPr id="231431" name="Group 7">
            <a:extLst>
              <a:ext uri="{FF2B5EF4-FFF2-40B4-BE49-F238E27FC236}">
                <a16:creationId xmlns:a16="http://schemas.microsoft.com/office/drawing/2014/main" id="{C03BBD0A-21B2-4444-B41D-D7C192F5BE0F}"/>
              </a:ext>
            </a:extLst>
          </p:cNvPr>
          <p:cNvGrpSpPr>
            <a:grpSpLocks/>
          </p:cNvGrpSpPr>
          <p:nvPr/>
        </p:nvGrpSpPr>
        <p:grpSpPr bwMode="auto">
          <a:xfrm>
            <a:off x="1057275" y="1790700"/>
            <a:ext cx="1133475" cy="706438"/>
            <a:chOff x="666" y="1128"/>
            <a:chExt cx="714" cy="445"/>
          </a:xfrm>
        </p:grpSpPr>
        <mc:AlternateContent xmlns:mc="http://schemas.openxmlformats.org/markup-compatibility/2006" xmlns:a14="http://schemas.microsoft.com/office/drawing/2010/main">
          <mc:Choice Requires="a14">
            <p:sp>
              <p:nvSpPr>
                <p:cNvPr id="231432" name="Object 8">
                  <a:extLst>
                    <a:ext uri="{FF2B5EF4-FFF2-40B4-BE49-F238E27FC236}">
                      <a16:creationId xmlns:a16="http://schemas.microsoft.com/office/drawing/2014/main" id="{FBEFC160-40F3-43DE-8900-3E39E2652DB6}"/>
                    </a:ext>
                  </a:extLst>
                </p:cNvPr>
                <p:cNvSpPr txBox="1"/>
                <p:nvPr/>
              </p:nvSpPr>
              <p:spPr bwMode="auto">
                <a:xfrm>
                  <a:off x="815" y="1164"/>
                  <a:ext cx="565" cy="409"/>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𝑎</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𝑇</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𝑏</m:t>
                                    </m:r>
                                  </m:e>
                                  <m:sup>
                                    <m:r>
                                      <a:rPr lang="zh-CN" altLang="en-US" i="1">
                                        <a:solidFill>
                                          <a:srgbClr val="000000"/>
                                        </a:solidFill>
                                        <a:latin typeface="Cambria Math" panose="02040503050406030204" pitchFamily="18" charset="0"/>
                                      </a:rPr>
                                      <m:t>2</m:t>
                                    </m:r>
                                  </m:sup>
                                </m:sSup>
                              </m:den>
                            </m:f>
                          </m:e>
                        </m:d>
                      </m:oMath>
                    </m:oMathPara>
                  </a14:m>
                  <a:endParaRPr lang="zh-CN" altLang="en-US"/>
                </a:p>
              </p:txBody>
            </p:sp>
          </mc:Choice>
          <mc:Fallback xmlns="">
            <p:sp>
              <p:nvSpPr>
                <p:cNvPr id="231432" name="Object 8">
                  <a:extLst>
                    <a:ext uri="{FF2B5EF4-FFF2-40B4-BE49-F238E27FC236}">
                      <a16:creationId xmlns:a16="http://schemas.microsoft.com/office/drawing/2014/main" id="{FBEFC160-40F3-43DE-8900-3E39E2652DB6}"/>
                    </a:ext>
                  </a:extLst>
                </p:cNvPr>
                <p:cNvSpPr txBox="1">
                  <a:spLocks noRot="1" noChangeAspect="1" noMove="1" noResize="1" noEditPoints="1" noAdjustHandles="1" noChangeArrowheads="1" noChangeShapeType="1" noTextEdit="1"/>
                </p:cNvSpPr>
                <p:nvPr/>
              </p:nvSpPr>
              <p:spPr bwMode="auto">
                <a:xfrm>
                  <a:off x="815" y="1164"/>
                  <a:ext cx="565" cy="409"/>
                </a:xfrm>
                <a:prstGeom prst="rect">
                  <a:avLst/>
                </a:prstGeom>
                <a:blipFill>
                  <a:blip r:embed="rId5"/>
                  <a:stretch>
                    <a:fillRect r="-1361"/>
                  </a:stretch>
                </a:blipFill>
                <a:ln>
                  <a:noFill/>
                </a:ln>
                <a:effectLst/>
              </p:spPr>
              <p:txBody>
                <a:bodyPr/>
                <a:lstStyle/>
                <a:p>
                  <a:r>
                    <a:rPr lang="zh-CN" altLang="en-US">
                      <a:noFill/>
                    </a:rPr>
                    <a:t> </a:t>
                  </a:r>
                </a:p>
              </p:txBody>
            </p:sp>
          </mc:Fallback>
        </mc:AlternateContent>
        <p:sp>
          <p:nvSpPr>
            <p:cNvPr id="231433" name="AutoShape 9">
              <a:extLst>
                <a:ext uri="{FF2B5EF4-FFF2-40B4-BE49-F238E27FC236}">
                  <a16:creationId xmlns:a16="http://schemas.microsoft.com/office/drawing/2014/main" id="{7DD4E675-A989-4E26-BEDC-359891BEDAD5}"/>
                </a:ext>
              </a:extLst>
            </p:cNvPr>
            <p:cNvSpPr>
              <a:spLocks/>
            </p:cNvSpPr>
            <p:nvPr/>
          </p:nvSpPr>
          <p:spPr bwMode="auto">
            <a:xfrm rot="-5400000">
              <a:off x="828" y="966"/>
              <a:ext cx="96" cy="420"/>
            </a:xfrm>
            <a:prstGeom prst="leftBrace">
              <a:avLst>
                <a:gd name="adj1" fmla="val 3645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231434" name="Group 10">
            <a:extLst>
              <a:ext uri="{FF2B5EF4-FFF2-40B4-BE49-F238E27FC236}">
                <a16:creationId xmlns:a16="http://schemas.microsoft.com/office/drawing/2014/main" id="{8CB9DF87-0295-4B7E-80CC-6146D921560B}"/>
              </a:ext>
            </a:extLst>
          </p:cNvPr>
          <p:cNvGrpSpPr>
            <a:grpSpLocks/>
          </p:cNvGrpSpPr>
          <p:nvPr/>
        </p:nvGrpSpPr>
        <p:grpSpPr bwMode="auto">
          <a:xfrm>
            <a:off x="1308100" y="2433638"/>
            <a:ext cx="1149350" cy="739775"/>
            <a:chOff x="824" y="1533"/>
            <a:chExt cx="724" cy="466"/>
          </a:xfrm>
        </p:grpSpPr>
        <mc:AlternateContent xmlns:mc="http://schemas.openxmlformats.org/markup-compatibility/2006" xmlns:a14="http://schemas.microsoft.com/office/drawing/2010/main">
          <mc:Choice Requires="a14">
            <p:sp>
              <p:nvSpPr>
                <p:cNvPr id="231435" name="Object 11">
                  <a:extLst>
                    <a:ext uri="{FF2B5EF4-FFF2-40B4-BE49-F238E27FC236}">
                      <a16:creationId xmlns:a16="http://schemas.microsoft.com/office/drawing/2014/main" id="{B094175F-9A6D-49AC-84F4-EA4B648D8986}"/>
                    </a:ext>
                  </a:extLst>
                </p:cNvPr>
                <p:cNvSpPr txBox="1"/>
                <p:nvPr/>
              </p:nvSpPr>
              <p:spPr bwMode="auto">
                <a:xfrm>
                  <a:off x="995" y="1590"/>
                  <a:ext cx="553" cy="409"/>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𝑎</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𝑇</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𝑏</m:t>
                                    </m:r>
                                  </m:e>
                                  <m:sup>
                                    <m:r>
                                      <a:rPr lang="zh-CN" altLang="en-US" i="1">
                                        <a:solidFill>
                                          <a:srgbClr val="000000"/>
                                        </a:solidFill>
                                        <a:latin typeface="Cambria Math" panose="02040503050406030204" pitchFamily="18" charset="0"/>
                                      </a:rPr>
                                      <m:t>3</m:t>
                                    </m:r>
                                  </m:sup>
                                </m:sSup>
                              </m:den>
                            </m:f>
                          </m:e>
                        </m:d>
                      </m:oMath>
                    </m:oMathPara>
                  </a14:m>
                  <a:endParaRPr lang="zh-CN" altLang="en-US"/>
                </a:p>
              </p:txBody>
            </p:sp>
          </mc:Choice>
          <mc:Fallback xmlns="">
            <p:sp>
              <p:nvSpPr>
                <p:cNvPr id="231435" name="Object 11">
                  <a:extLst>
                    <a:ext uri="{FF2B5EF4-FFF2-40B4-BE49-F238E27FC236}">
                      <a16:creationId xmlns:a16="http://schemas.microsoft.com/office/drawing/2014/main" id="{B094175F-9A6D-49AC-84F4-EA4B648D8986}"/>
                    </a:ext>
                  </a:extLst>
                </p:cNvPr>
                <p:cNvSpPr txBox="1">
                  <a:spLocks noRot="1" noChangeAspect="1" noMove="1" noResize="1" noEditPoints="1" noAdjustHandles="1" noChangeArrowheads="1" noChangeShapeType="1" noTextEdit="1"/>
                </p:cNvSpPr>
                <p:nvPr/>
              </p:nvSpPr>
              <p:spPr bwMode="auto">
                <a:xfrm>
                  <a:off x="995" y="1590"/>
                  <a:ext cx="553" cy="409"/>
                </a:xfrm>
                <a:prstGeom prst="rect">
                  <a:avLst/>
                </a:prstGeom>
                <a:blipFill>
                  <a:blip r:embed="rId6"/>
                  <a:stretch>
                    <a:fillRect/>
                  </a:stretch>
                </a:blipFill>
                <a:ln>
                  <a:noFill/>
                </a:ln>
                <a:effectLst/>
              </p:spPr>
              <p:txBody>
                <a:bodyPr/>
                <a:lstStyle/>
                <a:p>
                  <a:r>
                    <a:rPr lang="zh-CN" altLang="en-US">
                      <a:noFill/>
                    </a:rPr>
                    <a:t> </a:t>
                  </a:r>
                </a:p>
              </p:txBody>
            </p:sp>
          </mc:Fallback>
        </mc:AlternateContent>
        <p:sp>
          <p:nvSpPr>
            <p:cNvPr id="231436" name="AutoShape 12">
              <a:extLst>
                <a:ext uri="{FF2B5EF4-FFF2-40B4-BE49-F238E27FC236}">
                  <a16:creationId xmlns:a16="http://schemas.microsoft.com/office/drawing/2014/main" id="{2896B7AA-E929-481A-9CEA-6F44504066C7}"/>
                </a:ext>
              </a:extLst>
            </p:cNvPr>
            <p:cNvSpPr>
              <a:spLocks/>
            </p:cNvSpPr>
            <p:nvPr/>
          </p:nvSpPr>
          <p:spPr bwMode="auto">
            <a:xfrm rot="-5400000">
              <a:off x="1049" y="1308"/>
              <a:ext cx="90" cy="539"/>
            </a:xfrm>
            <a:prstGeom prst="leftBrace">
              <a:avLst>
                <a:gd name="adj1" fmla="val 4990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231437" name="Group 13">
            <a:extLst>
              <a:ext uri="{FF2B5EF4-FFF2-40B4-BE49-F238E27FC236}">
                <a16:creationId xmlns:a16="http://schemas.microsoft.com/office/drawing/2014/main" id="{63F6B4BC-E38A-4437-AF27-8A62EEE5AD8B}"/>
              </a:ext>
            </a:extLst>
          </p:cNvPr>
          <p:cNvGrpSpPr>
            <a:grpSpLocks/>
          </p:cNvGrpSpPr>
          <p:nvPr/>
        </p:nvGrpSpPr>
        <p:grpSpPr bwMode="auto">
          <a:xfrm>
            <a:off x="1562100" y="3173413"/>
            <a:ext cx="1924050" cy="868362"/>
            <a:chOff x="984" y="1999"/>
            <a:chExt cx="1212" cy="547"/>
          </a:xfrm>
        </p:grpSpPr>
        <mc:AlternateContent xmlns:mc="http://schemas.openxmlformats.org/markup-compatibility/2006" xmlns:a14="http://schemas.microsoft.com/office/drawing/2010/main">
          <mc:Choice Requires="a14">
            <p:sp>
              <p:nvSpPr>
                <p:cNvPr id="231438" name="Object 14">
                  <a:extLst>
                    <a:ext uri="{FF2B5EF4-FFF2-40B4-BE49-F238E27FC236}">
                      <a16:creationId xmlns:a16="http://schemas.microsoft.com/office/drawing/2014/main" id="{82580C1E-6EE1-4422-B98F-B3A245E9A143}"/>
                    </a:ext>
                  </a:extLst>
                </p:cNvPr>
                <p:cNvSpPr txBox="1"/>
                <p:nvPr/>
              </p:nvSpPr>
              <p:spPr bwMode="auto">
                <a:xfrm>
                  <a:off x="984" y="2137"/>
                  <a:ext cx="1212" cy="409"/>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𝑎</m:t>
                            </m:r>
                          </m:e>
                          <m:sup>
                            <m:r>
                              <a:rPr lang="zh-CN" altLang="en-US" i="1">
                                <a:solidFill>
                                  <a:srgbClr val="000000"/>
                                </a:solidFill>
                                <a:latin typeface="Cambria Math" panose="02040503050406030204" pitchFamily="18" charset="0"/>
                              </a:rPr>
                              <m:t>𝑖</m:t>
                            </m:r>
                          </m:sup>
                        </m:sSup>
                        <m:r>
                          <a:rPr lang="zh-CN" altLang="en-US" i="1">
                            <a:solidFill>
                              <a:srgbClr val="000000"/>
                            </a:solidFill>
                            <a:latin typeface="Cambria Math" panose="02040503050406030204" pitchFamily="18" charset="0"/>
                          </a:rPr>
                          <m:t>𝑇</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𝑏</m:t>
                                    </m:r>
                                  </m:e>
                                  <m:sup>
                                    <m:r>
                                      <a:rPr lang="zh-CN" altLang="en-US" i="1">
                                        <a:solidFill>
                                          <a:srgbClr val="000000"/>
                                        </a:solidFill>
                                        <a:latin typeface="Cambria Math" panose="02040503050406030204" pitchFamily="18" charset="0"/>
                                      </a:rPr>
                                      <m:t>𝑖</m:t>
                                    </m:r>
                                  </m:sup>
                                </m:sSup>
                              </m:den>
                            </m:f>
                          </m:e>
                        </m:d>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𝑖</m:t>
                        </m:r>
                      </m:oMath>
                    </m:oMathPara>
                  </a14:m>
                  <a:endParaRPr lang="zh-CN" altLang="en-US"/>
                </a:p>
              </p:txBody>
            </p:sp>
          </mc:Choice>
          <mc:Fallback xmlns="">
            <p:sp>
              <p:nvSpPr>
                <p:cNvPr id="231438" name="Object 14">
                  <a:extLst>
                    <a:ext uri="{FF2B5EF4-FFF2-40B4-BE49-F238E27FC236}">
                      <a16:creationId xmlns:a16="http://schemas.microsoft.com/office/drawing/2014/main" id="{82580C1E-6EE1-4422-B98F-B3A245E9A143}"/>
                    </a:ext>
                  </a:extLst>
                </p:cNvPr>
                <p:cNvSpPr txBox="1">
                  <a:spLocks noRot="1" noChangeAspect="1" noMove="1" noResize="1" noEditPoints="1" noAdjustHandles="1" noChangeArrowheads="1" noChangeShapeType="1" noTextEdit="1"/>
                </p:cNvSpPr>
                <p:nvPr/>
              </p:nvSpPr>
              <p:spPr bwMode="auto">
                <a:xfrm>
                  <a:off x="984" y="2137"/>
                  <a:ext cx="1212" cy="409"/>
                </a:xfrm>
                <a:prstGeom prst="rect">
                  <a:avLst/>
                </a:prstGeom>
                <a:blipFill>
                  <a:blip r:embed="rId7"/>
                  <a:stretch>
                    <a:fillRect/>
                  </a:stretch>
                </a:blipFill>
                <a:ln>
                  <a:noFill/>
                </a:ln>
                <a:effectLst/>
              </p:spPr>
              <p:txBody>
                <a:bodyPr/>
                <a:lstStyle/>
                <a:p>
                  <a:r>
                    <a:rPr lang="zh-CN" altLang="en-US">
                      <a:noFill/>
                    </a:rPr>
                    <a:t> </a:t>
                  </a:r>
                </a:p>
              </p:txBody>
            </p:sp>
          </mc:Fallback>
        </mc:AlternateContent>
        <p:sp>
          <p:nvSpPr>
            <p:cNvPr id="231439" name="Line 15">
              <a:extLst>
                <a:ext uri="{FF2B5EF4-FFF2-40B4-BE49-F238E27FC236}">
                  <a16:creationId xmlns:a16="http://schemas.microsoft.com/office/drawing/2014/main" id="{A9D9E9CE-3977-48F1-95C9-377D97825BD0}"/>
                </a:ext>
              </a:extLst>
            </p:cNvPr>
            <p:cNvSpPr>
              <a:spLocks noChangeShapeType="1"/>
            </p:cNvSpPr>
            <p:nvPr/>
          </p:nvSpPr>
          <p:spPr bwMode="auto">
            <a:xfrm>
              <a:off x="1355" y="1999"/>
              <a:ext cx="0" cy="164"/>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231440" name="Rectangle 16">
            <a:extLst>
              <a:ext uri="{FF2B5EF4-FFF2-40B4-BE49-F238E27FC236}">
                <a16:creationId xmlns:a16="http://schemas.microsoft.com/office/drawing/2014/main" id="{BFD1EEF7-2182-4EBA-B096-A22F90EA9AAA}"/>
              </a:ext>
            </a:extLst>
          </p:cNvPr>
          <p:cNvSpPr>
            <a:spLocks noChangeArrowheads="1"/>
          </p:cNvSpPr>
          <p:nvPr/>
        </p:nvSpPr>
        <p:spPr bwMode="auto">
          <a:xfrm>
            <a:off x="4830763" y="1146175"/>
            <a:ext cx="3854450" cy="440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accent2"/>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accent2"/>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fontAlgn="base">
              <a:spcBef>
                <a:spcPct val="20000"/>
              </a:spcBef>
              <a:spcAft>
                <a:spcPct val="0"/>
              </a:spcAft>
              <a:buChar char="»"/>
              <a:defRPr sz="1600">
                <a:solidFill>
                  <a:schemeClr val="tx1"/>
                </a:solidFill>
                <a:latin typeface="Arial" panose="020B0604020202020204" pitchFamily="34" charset="0"/>
              </a:defRPr>
            </a:lvl6pPr>
            <a:lvl7pPr marL="2971800" indent="-228600" fontAlgn="base">
              <a:spcBef>
                <a:spcPct val="20000"/>
              </a:spcBef>
              <a:spcAft>
                <a:spcPct val="0"/>
              </a:spcAft>
              <a:buChar char="»"/>
              <a:defRPr sz="1600">
                <a:solidFill>
                  <a:schemeClr val="tx1"/>
                </a:solidFill>
                <a:latin typeface="Arial" panose="020B0604020202020204" pitchFamily="34" charset="0"/>
              </a:defRPr>
            </a:lvl7pPr>
            <a:lvl8pPr marL="3429000" indent="-228600" fontAlgn="base">
              <a:spcBef>
                <a:spcPct val="20000"/>
              </a:spcBef>
              <a:spcAft>
                <a:spcPct val="0"/>
              </a:spcAft>
              <a:buChar char="»"/>
              <a:defRPr sz="1600">
                <a:solidFill>
                  <a:schemeClr val="tx1"/>
                </a:solidFill>
                <a:latin typeface="Arial" panose="020B0604020202020204" pitchFamily="34" charset="0"/>
              </a:defRPr>
            </a:lvl8pPr>
            <a:lvl9pPr marL="3886200" indent="-228600" fontAlgn="base">
              <a:spcBef>
                <a:spcPct val="20000"/>
              </a:spcBef>
              <a:spcAft>
                <a:spcPct val="0"/>
              </a:spcAft>
              <a:buChar char="»"/>
              <a:defRPr sz="1600">
                <a:solidFill>
                  <a:schemeClr val="tx1"/>
                </a:solidFill>
                <a:latin typeface="Arial" panose="020B0604020202020204" pitchFamily="34" charset="0"/>
              </a:defRPr>
            </a:lvl9pPr>
          </a:lstStyle>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2000" b="0" i="0" u="none" strike="noStrike" kern="1200" cap="none" spc="0" normalizeH="0" baseline="0" noProof="0" dirty="0">
                <a:ln>
                  <a:noFill/>
                </a:ln>
                <a:solidFill>
                  <a:srgbClr val="333399"/>
                </a:solidFill>
                <a:effectLst/>
                <a:uLnTx/>
                <a:uFillTx/>
                <a:latin typeface="Arial" panose="020B0604020202020204" pitchFamily="34" charset="0"/>
                <a:ea typeface="宋体" panose="02010600030101010101" pitchFamily="2" charset="-122"/>
                <a:cs typeface="+mn-cs"/>
              </a:rPr>
              <a:t>Case 1:</a:t>
            </a:r>
          </a:p>
          <a:p>
            <a:pPr marL="742950" marR="0" lvl="1" indent="-285750" algn="l" defTabSz="914400" rtl="0" eaLnBrk="1" fontAlgn="base" latinLnBrk="0" hangingPunct="1">
              <a:lnSpc>
                <a:spcPct val="120000"/>
              </a:lnSpc>
              <a:spcBef>
                <a:spcPct val="20000"/>
              </a:spcBef>
              <a:spcAft>
                <a:spcPct val="0"/>
              </a:spcAft>
              <a:buClrTx/>
              <a:buSzTx/>
              <a:buFontTx/>
              <a:buChar char="–"/>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If </a:t>
            </a:r>
            <a:r>
              <a:rPr kumimoji="0" lang="en-US" altLang="zh-CN" sz="1800" b="0" i="0" u="none" strike="noStrike" kern="120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f(n) </a:t>
            </a:r>
            <a:r>
              <a:rPr kumimoji="0" lang="zh-CN" altLang="en-US" sz="1800" b="0" i="0" u="none" strike="noStrike" kern="120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比</a:t>
            </a:r>
            <a:r>
              <a:rPr kumimoji="0" lang="en-US" altLang="zh-CN" sz="1800" b="0" i="0" u="none" strike="noStrike" kern="1200" cap="none" spc="0" normalizeH="0" baseline="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n</a:t>
            </a:r>
            <a:r>
              <a:rPr kumimoji="0" lang="en-US" altLang="zh-CN" sz="1800" b="0" i="0" u="none" strike="noStrike" kern="1200" cap="none" spc="0" normalizeH="0" baseline="3000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log</a:t>
            </a:r>
            <a:r>
              <a:rPr kumimoji="0" lang="en-US" altLang="zh-CN" sz="1800" b="0" i="0" u="none" strike="noStrike" kern="1200" cap="none" spc="0" normalizeH="0" baseline="-2500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b</a:t>
            </a:r>
            <a:r>
              <a:rPr kumimoji="0" lang="en-US" altLang="zh-CN" sz="1800" b="0" i="0" u="none" strike="noStrike" kern="1200" cap="none" spc="0" normalizeH="0" baseline="3000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a</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小：</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a:p>
            <a:pPr marL="1143000" marR="0" lvl="2" indent="-228600" algn="l" defTabSz="914400" rtl="0" eaLnBrk="1" fontAlgn="base" latinLnBrk="0" hangingPunct="1">
              <a:lnSpc>
                <a:spcPct val="120000"/>
              </a:lnSpc>
              <a:spcBef>
                <a:spcPct val="20000"/>
              </a:spcBef>
              <a:spcAft>
                <a:spcPct val="0"/>
              </a:spcAft>
              <a:buClrTx/>
              <a:buSzTx/>
              <a:buFontTx/>
              <a:buChar char="•"/>
              <a:tabLst/>
              <a:defRPr/>
            </a:pPr>
            <a:r>
              <a:rPr kumimoji="0" lang="en-US" altLang="zh-CN" b="0" i="0" u="none" strike="noStrike" kern="1200" cap="none" spc="0" normalizeH="0" baseline="0" noProof="0" dirty="0">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T(n) = (</a:t>
            </a:r>
            <a:r>
              <a:rPr kumimoji="0" lang="en-US" altLang="zh-CN" b="0" i="0" u="none" strike="noStrike" kern="1200" cap="none" spc="0" normalizeH="0" baseline="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n</a:t>
            </a:r>
            <a:r>
              <a:rPr kumimoji="0" lang="en-US" altLang="zh-CN" b="0" i="0" u="none" strike="noStrike" kern="1200" cap="none" spc="0" normalizeH="0" baseline="3000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log</a:t>
            </a:r>
            <a:r>
              <a:rPr kumimoji="0" lang="en-US" altLang="zh-CN" b="0" i="0" u="none" strike="noStrike" kern="1200" cap="none" spc="0" normalizeH="0" baseline="-2500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b</a:t>
            </a:r>
            <a:r>
              <a:rPr kumimoji="0" lang="en-US" altLang="zh-CN" b="0" i="0" u="none" strike="noStrike" kern="1200" cap="none" spc="0" normalizeH="0" baseline="3000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n</a:t>
            </a:r>
            <a:r>
              <a:rPr kumimoji="0" lang="en-US" altLang="zh-CN" b="0" i="0" u="none" strike="noStrike" kern="1200" cap="none" spc="0" normalizeH="0" baseline="0" noProof="0" dirty="0">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a:t>
            </a: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2000" b="0" i="0" u="none" strike="noStrike" kern="1200" cap="none" spc="0" normalizeH="0" baseline="0" noProof="0" dirty="0">
                <a:ln>
                  <a:noFill/>
                </a:ln>
                <a:solidFill>
                  <a:srgbClr val="333399"/>
                </a:solidFill>
                <a:effectLst/>
                <a:uLnTx/>
                <a:uFillTx/>
                <a:latin typeface="Arial" panose="020B0604020202020204" pitchFamily="34" charset="0"/>
                <a:ea typeface="宋体" panose="02010600030101010101" pitchFamily="2" charset="-122"/>
                <a:cs typeface="+mn-cs"/>
                <a:sym typeface="Symbol" panose="05050102010706020507" pitchFamily="18" charset="2"/>
              </a:rPr>
              <a:t>Case 3:</a:t>
            </a:r>
          </a:p>
          <a:p>
            <a:pPr marL="742950" marR="0" lvl="1" indent="-285750" algn="l" defTabSz="914400" rtl="0" eaLnBrk="1" fontAlgn="base" latinLnBrk="0" hangingPunct="1">
              <a:lnSpc>
                <a:spcPct val="120000"/>
              </a:lnSpc>
              <a:spcBef>
                <a:spcPct val="20000"/>
              </a:spcBef>
              <a:spcAft>
                <a:spcPct val="0"/>
              </a:spcAft>
              <a:buClrTx/>
              <a:buSzTx/>
              <a:buFontTx/>
              <a:buChar char="–"/>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If </a:t>
            </a:r>
            <a:r>
              <a:rPr kumimoji="0" lang="en-US" altLang="zh-CN" sz="1800" b="0" i="0" u="none" strike="noStrike" kern="120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f(n)</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 </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比</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 </a:t>
            </a:r>
            <a:r>
              <a:rPr kumimoji="0" lang="en-US" altLang="zh-CN" sz="1800" b="0" i="0" u="none" strike="noStrike" kern="1200" cap="none" spc="0" normalizeH="0" baseline="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n</a:t>
            </a:r>
            <a:r>
              <a:rPr kumimoji="0" lang="en-US" altLang="zh-CN" sz="1800" b="0" i="0" u="none" strike="noStrike" kern="1200" cap="none" spc="0" normalizeH="0" baseline="3000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log</a:t>
            </a:r>
            <a:r>
              <a:rPr kumimoji="0" lang="en-US" altLang="zh-CN" sz="1800" b="0" i="0" u="none" strike="noStrike" kern="1200" cap="none" spc="0" normalizeH="0" baseline="-2500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b</a:t>
            </a:r>
            <a:r>
              <a:rPr kumimoji="0" lang="en-US" altLang="zh-CN" sz="1800" b="0" i="0" u="none" strike="noStrike" kern="1200" cap="none" spc="0" normalizeH="0" baseline="3000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a</a:t>
            </a:r>
            <a:r>
              <a:rPr lang="zh-CN" altLang="en-US" sz="1800" b="0" dirty="0">
                <a:solidFill>
                  <a:srgbClr val="000000"/>
                </a:solidFill>
                <a:ea typeface="宋体" panose="02010600030101010101" pitchFamily="2" charset="-122"/>
                <a:sym typeface="Symbol" panose="05050102010706020507" pitchFamily="18" charset="2"/>
              </a:rPr>
              <a:t>大</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a:p>
            <a:pPr marL="1143000" marR="0" lvl="2" indent="-228600" algn="l" defTabSz="914400" rtl="0" eaLnBrk="1" fontAlgn="base" latinLnBrk="0" hangingPunct="1">
              <a:lnSpc>
                <a:spcPct val="120000"/>
              </a:lnSpc>
              <a:spcBef>
                <a:spcPct val="20000"/>
              </a:spcBef>
              <a:spcAft>
                <a:spcPct val="0"/>
              </a:spcAft>
              <a:buClrTx/>
              <a:buSzTx/>
              <a:buFontTx/>
              <a:buChar char="•"/>
              <a:tabLst/>
              <a:defRPr/>
            </a:pPr>
            <a:r>
              <a:rPr kumimoji="0" lang="en-US" altLang="zh-CN" b="0" i="0" u="none" strike="noStrike" kern="1200" cap="none" spc="0" normalizeH="0" baseline="0" noProof="0" dirty="0">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T(n) = (f(n))</a:t>
            </a:r>
            <a:endParaRPr kumimoji="0" lang="en-US" altLang="zh-CN" sz="1600" b="0" i="0" u="none" strike="noStrike" kern="1200" cap="none" spc="0" normalizeH="0" baseline="0" noProof="0" dirty="0">
              <a:ln>
                <a:noFill/>
              </a:ln>
              <a:solidFill>
                <a:srgbClr val="333399"/>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a:p>
            <a:pPr marL="342900" marR="0" lvl="0" indent="-342900" algn="l" defTabSz="914400" rtl="0" eaLnBrk="1" fontAlgn="base" latinLnBrk="0" hangingPunct="1">
              <a:lnSpc>
                <a:spcPct val="120000"/>
              </a:lnSpc>
              <a:spcBef>
                <a:spcPct val="20000"/>
              </a:spcBef>
              <a:spcAft>
                <a:spcPct val="0"/>
              </a:spcAft>
              <a:buClrTx/>
              <a:buSzTx/>
              <a:buFontTx/>
              <a:buChar char="•"/>
              <a:tabLst/>
              <a:defRPr/>
            </a:pPr>
            <a:r>
              <a:rPr kumimoji="0" lang="en-US" altLang="zh-CN" sz="2000" b="0" i="0" u="none" strike="noStrike" kern="1200" cap="none" spc="0" normalizeH="0" baseline="0" noProof="0" dirty="0">
                <a:ln>
                  <a:noFill/>
                </a:ln>
                <a:solidFill>
                  <a:srgbClr val="333399"/>
                </a:solidFill>
                <a:effectLst/>
                <a:uLnTx/>
                <a:uFillTx/>
                <a:latin typeface="Arial" panose="020B0604020202020204" pitchFamily="34" charset="0"/>
                <a:ea typeface="宋体" panose="02010600030101010101" pitchFamily="2" charset="-122"/>
                <a:cs typeface="+mn-cs"/>
                <a:sym typeface="Symbol" panose="05050102010706020507" pitchFamily="18" charset="2"/>
              </a:rPr>
              <a:t>Case 2:</a:t>
            </a:r>
          </a:p>
          <a:p>
            <a:pPr marL="742950" marR="0" lvl="1" indent="-285750" algn="l" defTabSz="914400" rtl="0" eaLnBrk="1" fontAlgn="base" latinLnBrk="0" hangingPunct="1">
              <a:lnSpc>
                <a:spcPct val="120000"/>
              </a:lnSpc>
              <a:spcBef>
                <a:spcPct val="20000"/>
              </a:spcBef>
              <a:spcAft>
                <a:spcPct val="0"/>
              </a:spcAft>
              <a:buClrTx/>
              <a:buSzTx/>
              <a:buFontTx/>
              <a:buChar char="–"/>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If </a:t>
            </a:r>
            <a:r>
              <a:rPr kumimoji="0" lang="en-US" altLang="zh-CN" sz="1800" b="0" i="0" u="none" strike="noStrike" kern="120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f(n)</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 = </a:t>
            </a:r>
            <a:r>
              <a:rPr kumimoji="0" lang="en-US" altLang="zh-CN" sz="1800" b="0" i="0" u="none" strike="noStrike" kern="120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a:t>
            </a:r>
            <a:r>
              <a:rPr kumimoji="0" lang="en-US" altLang="zh-CN" sz="1800" b="0" i="0" u="none" strike="noStrike" kern="1200" cap="none" spc="0" normalizeH="0" baseline="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n</a:t>
            </a:r>
            <a:r>
              <a:rPr kumimoji="0" lang="en-US" altLang="zh-CN" sz="1800" b="0" i="0" u="none" strike="noStrike" kern="1200" cap="none" spc="0" normalizeH="0" baseline="3000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log</a:t>
            </a:r>
            <a:r>
              <a:rPr kumimoji="0" lang="en-US" altLang="zh-CN" sz="1800" b="0" i="0" u="none" strike="noStrike" kern="1200" cap="none" spc="0" normalizeH="0" baseline="-2500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b</a:t>
            </a:r>
            <a:r>
              <a:rPr kumimoji="0" lang="en-US" altLang="zh-CN" sz="1800" b="0" i="0" u="none" strike="noStrike" kern="1200" cap="none" spc="0" normalizeH="0" baseline="30000" noProof="0" dirty="0" err="1">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a</a:t>
            </a:r>
            <a:r>
              <a:rPr kumimoji="0" lang="en-US" altLang="zh-CN" sz="1800" b="0" i="0" u="none" strike="noStrike" kern="120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p>
          <a:p>
            <a:pPr marL="1143000" marR="0" lvl="2" indent="-228600" algn="l" defTabSz="914400" rtl="0" eaLnBrk="1" fontAlgn="base" latinLnBrk="0" hangingPunct="1">
              <a:lnSpc>
                <a:spcPct val="120000"/>
              </a:lnSpc>
              <a:spcBef>
                <a:spcPct val="20000"/>
              </a:spcBef>
              <a:spcAft>
                <a:spcPct val="0"/>
              </a:spcAft>
              <a:buClrTx/>
              <a:buSzTx/>
              <a:buFontTx/>
              <a:buChar char="•"/>
              <a:tabLst/>
              <a:defRPr/>
            </a:pPr>
            <a:r>
              <a:rPr kumimoji="0" lang="en-US" altLang="zh-CN" b="0" i="0" u="none" strike="noStrike" kern="1200" cap="none" spc="0" normalizeH="0" baseline="0" noProof="0" dirty="0">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T(n) = (</a:t>
            </a:r>
            <a:r>
              <a:rPr kumimoji="0" lang="en-US" altLang="zh-CN" b="0" i="0" u="none" strike="noStrike" kern="1200" cap="none" spc="0" normalizeH="0" baseline="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n</a:t>
            </a:r>
            <a:r>
              <a:rPr kumimoji="0" lang="en-US" altLang="zh-CN" b="0" i="0" u="none" strike="noStrike" kern="1200" cap="none" spc="0" normalizeH="0" baseline="3000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log</a:t>
            </a:r>
            <a:r>
              <a:rPr kumimoji="0" lang="en-US" altLang="zh-CN" b="0" i="0" u="none" strike="noStrike" kern="1200" cap="none" spc="0" normalizeH="0" baseline="-2500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b</a:t>
            </a:r>
            <a:r>
              <a:rPr kumimoji="0" lang="en-US" altLang="zh-CN" b="0" i="0" u="none" strike="noStrike" kern="1200" cap="none" spc="0" normalizeH="0" baseline="3000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a</a:t>
            </a:r>
            <a:r>
              <a:rPr kumimoji="0" lang="en-US" altLang="zh-CN" b="0" i="0" u="none" strike="noStrike" kern="1200" cap="none" spc="0" normalizeH="0" baseline="30000" noProof="0" dirty="0">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 </a:t>
            </a:r>
            <a:r>
              <a:rPr kumimoji="0" lang="en-US" altLang="zh-CN" b="0" i="0" u="none" strike="noStrike" kern="1200" cap="none" spc="0" normalizeH="0" baseline="0" noProof="0" dirty="0" err="1">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logn</a:t>
            </a:r>
            <a:r>
              <a:rPr kumimoji="0" lang="en-US" altLang="zh-CN" b="0" i="0" u="none" strike="noStrike" kern="1200" cap="none" spc="0" normalizeH="0" baseline="0" noProof="0" dirty="0">
                <a:ln>
                  <a:noFill/>
                </a:ln>
                <a:solidFill>
                  <a:srgbClr val="333399"/>
                </a:solidFill>
                <a:effectLst/>
                <a:uLnTx/>
                <a:uFillTx/>
                <a:latin typeface="Comic Sans MS" panose="030F0702030302020204" pitchFamily="66" charset="0"/>
                <a:ea typeface="宋体" panose="02010600030101010101" pitchFamily="2" charset="-122"/>
                <a:cs typeface="+mn-cs"/>
                <a:sym typeface="Symbol" panose="05050102010706020507" pitchFamily="18" charset="2"/>
              </a:rPr>
              <a:t>)</a:t>
            </a:r>
          </a:p>
        </p:txBody>
      </p:sp>
    </p:spTree>
    <p:extLst>
      <p:ext uri="{BB962C8B-B14F-4D97-AF65-F5344CB8AC3E}">
        <p14:creationId xmlns:p14="http://schemas.microsoft.com/office/powerpoint/2010/main" val="8287223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14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14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14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14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14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1440">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1440">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1440">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1440">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1440">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1440">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1440">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1440">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4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a:noFill/>
        </p:spPr>
        <p:txBody>
          <a:bodyPr lIns="92075" tIns="46038" rIns="92075" bIns="46038"/>
          <a:lstStyle/>
          <a:p>
            <a:r>
              <a:rPr lang="zh-CN" altLang="en-US" sz="3600" b="1" dirty="0">
                <a:solidFill>
                  <a:srgbClr val="0000CC"/>
                </a:solidFill>
              </a:rPr>
              <a:t>理解主定理（</a:t>
            </a:r>
            <a:r>
              <a:rPr lang="en-US" altLang="zh-CN" sz="3600" b="1" dirty="0">
                <a:solidFill>
                  <a:srgbClr val="0000CC"/>
                </a:solidFill>
              </a:rPr>
              <a:t>1</a:t>
            </a:r>
            <a:r>
              <a:rPr lang="zh-CN" altLang="en-US" sz="3600" b="1" dirty="0">
                <a:solidFill>
                  <a:srgbClr val="0000CC"/>
                </a:solidFill>
              </a:rPr>
              <a:t>）</a:t>
            </a:r>
            <a:endParaRPr lang="en-US" sz="3600" b="1" dirty="0">
              <a:solidFill>
                <a:srgbClr val="0000CC"/>
              </a:solidFill>
            </a:endParaRPr>
          </a:p>
        </p:txBody>
      </p:sp>
      <p:sp>
        <p:nvSpPr>
          <p:cNvPr id="53251" name="Rectangle 3"/>
          <p:cNvSpPr>
            <a:spLocks noGrp="1" noChangeArrowheads="1"/>
          </p:cNvSpPr>
          <p:nvPr>
            <p:ph type="body" idx="1"/>
          </p:nvPr>
        </p:nvSpPr>
        <p:spPr>
          <a:xfrm>
            <a:off x="228600" y="1447800"/>
            <a:ext cx="8839200" cy="4953000"/>
          </a:xfrm>
          <a:noFill/>
        </p:spPr>
        <p:txBody>
          <a:bodyPr lIns="92075" tIns="46038" rIns="92075" bIns="46038"/>
          <a:lstStyle/>
          <a:p>
            <a:pPr marL="0" indent="0">
              <a:buNone/>
            </a:pPr>
            <a:r>
              <a:rPr lang="zh-CN" altLang="en-US" sz="3200" b="1" dirty="0"/>
              <a:t>关键是看 </a:t>
            </a:r>
            <a:r>
              <a:rPr lang="en-US" sz="3200" b="1" i="1" dirty="0"/>
              <a:t>f</a:t>
            </a:r>
            <a:r>
              <a:rPr lang="en-US" sz="3200" b="1" dirty="0"/>
              <a:t>(</a:t>
            </a:r>
            <a:r>
              <a:rPr lang="en-US" sz="3200" b="1" i="1" dirty="0"/>
              <a:t>n</a:t>
            </a:r>
            <a:r>
              <a:rPr lang="en-US" sz="3200" b="1" dirty="0"/>
              <a:t>) </a:t>
            </a:r>
            <a:r>
              <a:rPr lang="zh-CN" altLang="en-US" sz="3200" b="1" dirty="0"/>
              <a:t>和 </a:t>
            </a:r>
            <a:r>
              <a:rPr lang="en-US" sz="3200" b="1" i="1" dirty="0" err="1"/>
              <a:t>n</a:t>
            </a:r>
            <a:r>
              <a:rPr lang="en-US" sz="3200" b="1" baseline="30000" dirty="0" err="1"/>
              <a:t>log</a:t>
            </a:r>
            <a:r>
              <a:rPr lang="en-US" sz="2000" b="1" i="1" dirty="0" err="1"/>
              <a:t>b</a:t>
            </a:r>
            <a:r>
              <a:rPr lang="en-US" sz="3200" b="1" i="1" baseline="30000" dirty="0" err="1"/>
              <a:t>a</a:t>
            </a:r>
            <a:r>
              <a:rPr lang="en-US" sz="3200" b="1" dirty="0"/>
              <a:t> </a:t>
            </a:r>
            <a:r>
              <a:rPr lang="zh-CN" altLang="en-US" sz="3200" b="1" dirty="0"/>
              <a:t>谁比较大。</a:t>
            </a:r>
            <a:endParaRPr lang="en-US" altLang="zh-CN" sz="3200" b="1" dirty="0"/>
          </a:p>
          <a:p>
            <a:pPr marL="0" indent="0">
              <a:buNone/>
            </a:pPr>
            <a:endParaRPr lang="en-US" sz="3200" b="1" dirty="0"/>
          </a:p>
          <a:p>
            <a:r>
              <a:rPr lang="en-US" b="1" dirty="0"/>
              <a:t>Case 1 </a:t>
            </a:r>
            <a:r>
              <a:rPr lang="zh-CN" altLang="en-US" b="1" dirty="0"/>
              <a:t>成立，如果 </a:t>
            </a:r>
            <a:r>
              <a:rPr lang="en-US" b="1" i="1" dirty="0" err="1"/>
              <a:t>n</a:t>
            </a:r>
            <a:r>
              <a:rPr lang="en-US" b="1" baseline="30000" dirty="0" err="1"/>
              <a:t>log</a:t>
            </a:r>
            <a:r>
              <a:rPr lang="en-US" sz="1800" b="1" i="1" dirty="0" err="1"/>
              <a:t>b</a:t>
            </a:r>
            <a:r>
              <a:rPr lang="en-US" b="1" i="1" baseline="30000" dirty="0" err="1"/>
              <a:t>a</a:t>
            </a:r>
            <a:r>
              <a:rPr lang="en-US" b="1" dirty="0"/>
              <a:t> </a:t>
            </a:r>
            <a:r>
              <a:rPr lang="zh-CN" altLang="en-US" b="1" dirty="0">
                <a:solidFill>
                  <a:srgbClr val="FF0000"/>
                </a:solidFill>
              </a:rPr>
              <a:t>较大</a:t>
            </a:r>
            <a:r>
              <a:rPr lang="zh-CN" altLang="en-US" b="1" dirty="0"/>
              <a:t> </a:t>
            </a:r>
            <a:r>
              <a:rPr lang="en-US" b="1" dirty="0">
                <a:sym typeface="Wingdings" pitchFamily="2" charset="2"/>
              </a:rPr>
              <a:t> </a:t>
            </a:r>
            <a:r>
              <a:rPr lang="en-US" b="1" i="1" dirty="0"/>
              <a:t>T</a:t>
            </a:r>
            <a:r>
              <a:rPr lang="en-US" b="1" dirty="0"/>
              <a:t>(</a:t>
            </a:r>
            <a:r>
              <a:rPr lang="en-US" b="1" i="1" dirty="0"/>
              <a:t>n</a:t>
            </a:r>
            <a:r>
              <a:rPr lang="en-US" b="1" dirty="0"/>
              <a:t>) = </a:t>
            </a:r>
            <a:r>
              <a:rPr lang="en-US" b="1" dirty="0">
                <a:sym typeface="Symbol"/>
              </a:rPr>
              <a:t></a:t>
            </a:r>
            <a:r>
              <a:rPr lang="en-US" b="1" dirty="0"/>
              <a:t>(</a:t>
            </a:r>
            <a:r>
              <a:rPr lang="en-US" b="1" i="1" dirty="0" err="1"/>
              <a:t>n</a:t>
            </a:r>
            <a:r>
              <a:rPr lang="en-US" b="1" baseline="30000" dirty="0" err="1"/>
              <a:t>log</a:t>
            </a:r>
            <a:r>
              <a:rPr lang="en-US" sz="2000" b="1" i="1" dirty="0" err="1"/>
              <a:t>b</a:t>
            </a:r>
            <a:r>
              <a:rPr lang="en-US" b="1" i="1" baseline="30000" dirty="0" err="1"/>
              <a:t>a</a:t>
            </a:r>
            <a:r>
              <a:rPr lang="en-US" b="1" dirty="0"/>
              <a:t> ). </a:t>
            </a:r>
          </a:p>
          <a:p>
            <a:pPr marL="640080" lvl="1"/>
            <a:r>
              <a:rPr lang="en-US" sz="2200" b="1" dirty="0"/>
              <a:t>“</a:t>
            </a:r>
            <a:r>
              <a:rPr lang="zh-CN" altLang="en-US" sz="2200" b="1" dirty="0"/>
              <a:t>较大</a:t>
            </a:r>
            <a:r>
              <a:rPr lang="en-US" sz="2200" b="1" dirty="0"/>
              <a:t>” </a:t>
            </a:r>
            <a:r>
              <a:rPr lang="zh-CN" altLang="en-US" sz="2200" b="1" dirty="0"/>
              <a:t>指</a:t>
            </a:r>
            <a:r>
              <a:rPr lang="zh-CN" altLang="en-US" sz="2200" b="1" i="1" dirty="0">
                <a:solidFill>
                  <a:srgbClr val="C00000"/>
                </a:solidFill>
              </a:rPr>
              <a:t>多项式意义上的大</a:t>
            </a:r>
            <a:r>
              <a:rPr lang="en-US" sz="2200" b="1" dirty="0"/>
              <a:t>, </a:t>
            </a:r>
            <a:r>
              <a:rPr lang="zh-CN" altLang="en-US" sz="2200" b="1" dirty="0"/>
              <a:t>大一个因子 </a:t>
            </a:r>
            <a:r>
              <a:rPr lang="en-US" sz="2000" b="1" i="1" dirty="0"/>
              <a:t>n</a:t>
            </a:r>
            <a:r>
              <a:rPr lang="en-US" sz="2000" b="1" baseline="30000" dirty="0">
                <a:sym typeface="Symbol"/>
              </a:rPr>
              <a:t></a:t>
            </a:r>
            <a:r>
              <a:rPr lang="en-US" sz="2000" b="1" dirty="0">
                <a:sym typeface="Symbol"/>
              </a:rPr>
              <a:t>, for some  &gt; 0</a:t>
            </a:r>
            <a:r>
              <a:rPr lang="en-US" sz="2200" b="1" dirty="0"/>
              <a:t>.</a:t>
            </a:r>
            <a:endParaRPr lang="en-US" b="1" dirty="0">
              <a:solidFill>
                <a:schemeClr val="tx2"/>
              </a:solidFill>
            </a:endParaRPr>
          </a:p>
          <a:p>
            <a:pPr marL="640080" lvl="1">
              <a:buNone/>
            </a:pPr>
            <a:r>
              <a:rPr lang="zh-CN" altLang="en-US" sz="2200" b="1" dirty="0">
                <a:solidFill>
                  <a:schemeClr val="tx2"/>
                </a:solidFill>
              </a:rPr>
              <a:t>例如：</a:t>
            </a:r>
            <a:endParaRPr lang="en-US" sz="2200" b="1" dirty="0"/>
          </a:p>
        </p:txBody>
      </p:sp>
      <p:pic>
        <p:nvPicPr>
          <p:cNvPr id="456705" name="Picture 1"/>
          <p:cNvPicPr>
            <a:picLocks noChangeAspect="1" noChangeArrowheads="1"/>
          </p:cNvPicPr>
          <p:nvPr/>
        </p:nvPicPr>
        <p:blipFill>
          <a:blip r:embed="rId3" cstate="print"/>
          <a:srcRect/>
          <a:stretch>
            <a:fillRect/>
          </a:stretch>
        </p:blipFill>
        <p:spPr bwMode="auto">
          <a:xfrm>
            <a:off x="1524000" y="3505200"/>
            <a:ext cx="4019550" cy="923925"/>
          </a:xfrm>
          <a:prstGeom prst="rect">
            <a:avLst/>
          </a:prstGeom>
          <a:noFill/>
          <a:ln w="9525">
            <a:noFill/>
            <a:miter lim="800000"/>
            <a:headEnd/>
            <a:tailEnd/>
          </a:ln>
        </p:spPr>
      </p:pic>
      <p:pic>
        <p:nvPicPr>
          <p:cNvPr id="456706" name="Picture 2"/>
          <p:cNvPicPr>
            <a:picLocks noChangeAspect="1" noChangeArrowheads="1"/>
          </p:cNvPicPr>
          <p:nvPr/>
        </p:nvPicPr>
        <p:blipFill>
          <a:blip r:embed="rId4" cstate="print"/>
          <a:srcRect/>
          <a:stretch>
            <a:fillRect/>
          </a:stretch>
        </p:blipFill>
        <p:spPr bwMode="auto">
          <a:xfrm>
            <a:off x="1524000" y="4343400"/>
            <a:ext cx="4933950" cy="1076325"/>
          </a:xfrm>
          <a:prstGeom prst="rect">
            <a:avLst/>
          </a:prstGeom>
          <a:noFill/>
          <a:ln w="9525">
            <a:noFill/>
            <a:miter lim="800000"/>
            <a:headEnd/>
            <a:tailEnd/>
          </a:ln>
        </p:spPr>
      </p:pic>
      <p:pic>
        <p:nvPicPr>
          <p:cNvPr id="456707" name="Picture 3"/>
          <p:cNvPicPr>
            <a:picLocks noChangeAspect="1" noChangeArrowheads="1"/>
          </p:cNvPicPr>
          <p:nvPr/>
        </p:nvPicPr>
        <p:blipFill>
          <a:blip r:embed="rId5" cstate="print"/>
          <a:srcRect/>
          <a:stretch>
            <a:fillRect/>
          </a:stretch>
        </p:blipFill>
        <p:spPr bwMode="auto">
          <a:xfrm>
            <a:off x="1752600" y="5486400"/>
            <a:ext cx="3543300" cy="619125"/>
          </a:xfrm>
          <a:prstGeom prst="rect">
            <a:avLst/>
          </a:prstGeom>
          <a:noFill/>
          <a:ln w="9525">
            <a:noFill/>
            <a:miter lim="800000"/>
            <a:headEnd/>
            <a:tailEnd/>
          </a:ln>
        </p:spPr>
      </p:pic>
      <p:pic>
        <p:nvPicPr>
          <p:cNvPr id="456708" name="Picture 4"/>
          <p:cNvPicPr>
            <a:picLocks noChangeAspect="1" noChangeArrowheads="1"/>
          </p:cNvPicPr>
          <p:nvPr/>
        </p:nvPicPr>
        <p:blipFill>
          <a:blip r:embed="rId6" cstate="print"/>
          <a:srcRect/>
          <a:stretch>
            <a:fillRect/>
          </a:stretch>
        </p:blipFill>
        <p:spPr bwMode="auto">
          <a:xfrm>
            <a:off x="1752600" y="6019800"/>
            <a:ext cx="4038600" cy="838200"/>
          </a:xfrm>
          <a:prstGeom prst="rect">
            <a:avLst/>
          </a:prstGeom>
          <a:noFill/>
          <a:ln w="9525">
            <a:noFill/>
            <a:miter lim="800000"/>
            <a:headEnd/>
            <a:tailEnd/>
          </a:ln>
        </p:spPr>
      </p:pic>
    </p:spTree>
    <p:extLst>
      <p:ext uri="{BB962C8B-B14F-4D97-AF65-F5344CB8AC3E}">
        <p14:creationId xmlns:p14="http://schemas.microsoft.com/office/powerpoint/2010/main" val="2415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7772400" cy="1143000"/>
          </a:xfrm>
        </p:spPr>
        <p:txBody>
          <a:bodyPr/>
          <a:lstStyle/>
          <a:p>
            <a:r>
              <a:rPr lang="zh-CN" altLang="en-US" b="1" dirty="0">
                <a:solidFill>
                  <a:srgbClr val="0000CC"/>
                </a:solidFill>
              </a:rPr>
              <a:t>理解主定理（</a:t>
            </a:r>
            <a:r>
              <a:rPr lang="en-US" altLang="zh-CN" b="1" dirty="0">
                <a:solidFill>
                  <a:srgbClr val="0000CC"/>
                </a:solidFill>
              </a:rPr>
              <a:t>2</a:t>
            </a:r>
            <a:r>
              <a:rPr lang="zh-CN" altLang="en-US" b="1" dirty="0">
                <a:solidFill>
                  <a:srgbClr val="0000CC"/>
                </a:solidFill>
              </a:rPr>
              <a:t>）</a:t>
            </a:r>
            <a:endParaRPr lang="zh-CN" altLang="en-US" dirty="0"/>
          </a:p>
        </p:txBody>
      </p:sp>
      <p:sp>
        <p:nvSpPr>
          <p:cNvPr id="3" name="内容占位符 2"/>
          <p:cNvSpPr>
            <a:spLocks noGrp="1"/>
          </p:cNvSpPr>
          <p:nvPr>
            <p:ph idx="1"/>
          </p:nvPr>
        </p:nvSpPr>
        <p:spPr>
          <a:xfrm>
            <a:off x="685800" y="1524000"/>
            <a:ext cx="7772400" cy="3124200"/>
          </a:xfrm>
        </p:spPr>
        <p:txBody>
          <a:bodyPr/>
          <a:lstStyle/>
          <a:p>
            <a:r>
              <a:rPr lang="en-US" altLang="zh-CN" b="1" dirty="0">
                <a:solidFill>
                  <a:schemeClr val="tx2"/>
                </a:solidFill>
              </a:rPr>
              <a:t>Case 2 (</a:t>
            </a:r>
            <a:r>
              <a:rPr lang="zh-CN" altLang="en-US" b="1" dirty="0">
                <a:solidFill>
                  <a:schemeClr val="tx2"/>
                </a:solidFill>
              </a:rPr>
              <a:t>当 </a:t>
            </a:r>
            <a:r>
              <a:rPr lang="en-US" altLang="zh-CN" b="1" i="1" dirty="0">
                <a:solidFill>
                  <a:schemeClr val="tx2"/>
                </a:solidFill>
              </a:rPr>
              <a:t>k</a:t>
            </a:r>
            <a:r>
              <a:rPr lang="en-US" altLang="zh-CN" b="1" dirty="0">
                <a:solidFill>
                  <a:schemeClr val="tx2"/>
                </a:solidFill>
              </a:rPr>
              <a:t> = 0) </a:t>
            </a:r>
            <a:r>
              <a:rPr lang="zh-CN" altLang="en-US" b="1" dirty="0">
                <a:solidFill>
                  <a:schemeClr val="tx2"/>
                </a:solidFill>
              </a:rPr>
              <a:t>成立，如果 </a:t>
            </a:r>
            <a:r>
              <a:rPr lang="en-US" altLang="zh-CN" b="1" i="1" dirty="0"/>
              <a:t>f</a:t>
            </a:r>
            <a:r>
              <a:rPr lang="en-US" altLang="zh-CN" b="1" dirty="0"/>
              <a:t>(</a:t>
            </a:r>
            <a:r>
              <a:rPr lang="en-US" altLang="zh-CN" b="1" i="1" dirty="0"/>
              <a:t>n</a:t>
            </a:r>
            <a:r>
              <a:rPr lang="en-US" altLang="zh-CN" b="1" dirty="0"/>
              <a:t>) </a:t>
            </a:r>
            <a:r>
              <a:rPr lang="zh-CN" altLang="en-US" b="1" dirty="0"/>
              <a:t>和 </a:t>
            </a:r>
            <a:r>
              <a:rPr lang="en-US" altLang="zh-CN" b="1" i="1" dirty="0" err="1"/>
              <a:t>n</a:t>
            </a:r>
            <a:r>
              <a:rPr lang="en-US" altLang="zh-CN" b="1" baseline="30000" dirty="0" err="1"/>
              <a:t>log</a:t>
            </a:r>
            <a:r>
              <a:rPr lang="en-US" altLang="zh-CN" sz="2000" b="1" i="1" dirty="0" err="1"/>
              <a:t>b</a:t>
            </a:r>
            <a:r>
              <a:rPr lang="en-US" altLang="zh-CN" b="1" i="1" baseline="30000" dirty="0" err="1"/>
              <a:t>a</a:t>
            </a:r>
            <a:r>
              <a:rPr lang="en-US" altLang="zh-CN" b="1" dirty="0"/>
              <a:t> </a:t>
            </a:r>
            <a:r>
              <a:rPr lang="zh-CN" altLang="en-US" b="1" dirty="0"/>
              <a:t>大小相当。</a:t>
            </a:r>
            <a:endParaRPr lang="en-US" altLang="zh-CN" b="1" dirty="0">
              <a:solidFill>
                <a:schemeClr val="tx2"/>
              </a:solidFill>
            </a:endParaRPr>
          </a:p>
          <a:p>
            <a:pPr marL="640080" lvl="1"/>
            <a:r>
              <a:rPr lang="zh-CN" altLang="en-US" sz="2100" b="1" dirty="0">
                <a:solidFill>
                  <a:schemeClr val="tx2"/>
                </a:solidFill>
              </a:rPr>
              <a:t>这种情况，乘以一个对数因子 </a:t>
            </a:r>
            <a:r>
              <a:rPr lang="en-US" altLang="zh-CN" sz="2100" b="1" dirty="0">
                <a:solidFill>
                  <a:schemeClr val="tx2"/>
                </a:solidFill>
                <a:sym typeface="Wingdings" pitchFamily="2" charset="2"/>
              </a:rPr>
              <a:t> </a:t>
            </a:r>
            <a:r>
              <a:rPr lang="en-US" altLang="zh-CN" sz="2200" b="1" i="1" dirty="0"/>
              <a:t>T</a:t>
            </a:r>
            <a:r>
              <a:rPr lang="en-US" altLang="zh-CN" sz="2200" b="1" dirty="0"/>
              <a:t>(</a:t>
            </a:r>
            <a:r>
              <a:rPr lang="en-US" altLang="zh-CN" sz="2200" b="1" i="1" dirty="0"/>
              <a:t>n</a:t>
            </a:r>
            <a:r>
              <a:rPr lang="en-US" altLang="zh-CN" sz="2200" b="1" dirty="0"/>
              <a:t>) = </a:t>
            </a:r>
            <a:r>
              <a:rPr lang="en-US" altLang="zh-CN" sz="2200" b="1" dirty="0">
                <a:sym typeface="Symbol"/>
              </a:rPr>
              <a:t></a:t>
            </a:r>
            <a:r>
              <a:rPr lang="en-US" altLang="zh-CN" sz="2200" b="1" dirty="0"/>
              <a:t>(</a:t>
            </a:r>
            <a:r>
              <a:rPr lang="en-US" altLang="zh-CN" sz="2200" b="1" i="1" dirty="0"/>
              <a:t>f</a:t>
            </a:r>
            <a:r>
              <a:rPr lang="en-US" altLang="zh-CN" sz="2200" b="1" dirty="0"/>
              <a:t>(</a:t>
            </a:r>
            <a:r>
              <a:rPr lang="en-US" altLang="zh-CN" sz="2200" b="1" i="1" dirty="0"/>
              <a:t>n</a:t>
            </a:r>
            <a:r>
              <a:rPr lang="en-US" altLang="zh-CN" sz="2200" b="1" dirty="0"/>
              <a:t>)</a:t>
            </a:r>
            <a:r>
              <a:rPr lang="en-US" altLang="zh-CN" sz="2200" b="1" dirty="0" err="1"/>
              <a:t>lg</a:t>
            </a:r>
            <a:r>
              <a:rPr lang="en-US" altLang="zh-CN" sz="2200" b="1" i="1" dirty="0" err="1"/>
              <a:t>n</a:t>
            </a:r>
            <a:r>
              <a:rPr lang="en-US" altLang="zh-CN" sz="2200" b="1" dirty="0"/>
              <a:t>).</a:t>
            </a:r>
          </a:p>
          <a:p>
            <a:pPr marL="640080" lvl="1"/>
            <a:r>
              <a:rPr lang="zh-CN" altLang="en-US" sz="2200" b="1" dirty="0">
                <a:solidFill>
                  <a:schemeClr val="tx2"/>
                </a:solidFill>
              </a:rPr>
              <a:t>一般来说</a:t>
            </a:r>
            <a:r>
              <a:rPr lang="en-US" altLang="zh-CN" sz="2200" b="1" dirty="0">
                <a:solidFill>
                  <a:schemeClr val="tx2"/>
                </a:solidFill>
              </a:rPr>
              <a:t>, </a:t>
            </a:r>
            <a:r>
              <a:rPr lang="zh-CN" altLang="en-US" sz="2200" b="1" dirty="0">
                <a:solidFill>
                  <a:schemeClr val="tx2"/>
                </a:solidFill>
              </a:rPr>
              <a:t>当 </a:t>
            </a:r>
            <a:r>
              <a:rPr lang="en-US" altLang="zh-CN" sz="2200" b="1" i="1" dirty="0"/>
              <a:t>f</a:t>
            </a:r>
            <a:r>
              <a:rPr lang="en-US" altLang="zh-CN" sz="2200" b="1" dirty="0"/>
              <a:t>(</a:t>
            </a:r>
            <a:r>
              <a:rPr lang="en-US" altLang="zh-CN" sz="2200" b="1" i="1" dirty="0"/>
              <a:t>n</a:t>
            </a:r>
            <a:r>
              <a:rPr lang="en-US" altLang="zh-CN" sz="2200" b="1" dirty="0"/>
              <a:t>) </a:t>
            </a:r>
            <a:r>
              <a:rPr lang="zh-CN" altLang="en-US" sz="2200" b="1" dirty="0"/>
              <a:t>和 </a:t>
            </a:r>
            <a:r>
              <a:rPr lang="en-US" altLang="zh-CN" sz="2200" b="1" i="1" dirty="0" err="1"/>
              <a:t>n</a:t>
            </a:r>
            <a:r>
              <a:rPr lang="en-US" altLang="zh-CN" sz="2200" b="1" baseline="30000" dirty="0" err="1"/>
              <a:t>log</a:t>
            </a:r>
            <a:r>
              <a:rPr lang="en-US" altLang="zh-CN" sz="1400" b="1" i="1" dirty="0" err="1"/>
              <a:t>b</a:t>
            </a:r>
            <a:r>
              <a:rPr lang="en-US" altLang="zh-CN" sz="2200" b="1" i="1" baseline="30000" dirty="0" err="1"/>
              <a:t>a</a:t>
            </a:r>
            <a:r>
              <a:rPr lang="en-US" altLang="zh-CN" sz="2200" b="1" dirty="0"/>
              <a:t> </a:t>
            </a:r>
            <a:r>
              <a:rPr lang="en-US" altLang="zh-CN" sz="2200" b="1" dirty="0" err="1"/>
              <a:t>lg</a:t>
            </a:r>
            <a:r>
              <a:rPr lang="en-US" altLang="zh-CN" sz="2200" b="1" i="1" baseline="30000" dirty="0" err="1"/>
              <a:t>k</a:t>
            </a:r>
            <a:r>
              <a:rPr lang="en-US" altLang="zh-CN" sz="2200" b="1" i="1" dirty="0" err="1"/>
              <a:t>n</a:t>
            </a:r>
            <a:r>
              <a:rPr lang="en-US" altLang="zh-CN" sz="2200" b="1" dirty="0"/>
              <a:t> </a:t>
            </a:r>
            <a:r>
              <a:rPr lang="zh-CN" altLang="en-US" sz="2200" b="1" dirty="0"/>
              <a:t>大小相当</a:t>
            </a:r>
            <a:endParaRPr lang="en-US" altLang="zh-CN" sz="2200" b="1" dirty="0">
              <a:solidFill>
                <a:schemeClr val="tx2"/>
              </a:solidFill>
            </a:endParaRPr>
          </a:p>
          <a:p>
            <a:pPr marL="354330" lvl="1" indent="0">
              <a:buNone/>
            </a:pPr>
            <a:r>
              <a:rPr lang="en-US" altLang="zh-CN" sz="2200" b="1" dirty="0">
                <a:solidFill>
                  <a:schemeClr val="tx2"/>
                </a:solidFill>
              </a:rPr>
              <a:t>    </a:t>
            </a:r>
            <a:r>
              <a:rPr lang="en-US" altLang="zh-CN" sz="2200" b="1" dirty="0">
                <a:solidFill>
                  <a:schemeClr val="tx2"/>
                </a:solidFill>
                <a:sym typeface="Wingdings" pitchFamily="2" charset="2"/>
              </a:rPr>
              <a:t> </a:t>
            </a:r>
            <a:r>
              <a:rPr lang="en-US" altLang="zh-CN" sz="2200" b="1" i="1" dirty="0"/>
              <a:t>T</a:t>
            </a:r>
            <a:r>
              <a:rPr lang="en-US" altLang="zh-CN" sz="2200" b="1" dirty="0"/>
              <a:t>(</a:t>
            </a:r>
            <a:r>
              <a:rPr lang="en-US" altLang="zh-CN" sz="2200" b="1" i="1" dirty="0"/>
              <a:t>n</a:t>
            </a:r>
            <a:r>
              <a:rPr lang="en-US" altLang="zh-CN" sz="2200" b="1" dirty="0"/>
              <a:t>) = </a:t>
            </a:r>
            <a:r>
              <a:rPr lang="en-US" altLang="zh-CN" sz="2200" b="1" dirty="0">
                <a:sym typeface="Symbol"/>
              </a:rPr>
              <a:t></a:t>
            </a:r>
            <a:r>
              <a:rPr lang="en-US" altLang="zh-CN" sz="2200" b="1" dirty="0"/>
              <a:t>(</a:t>
            </a:r>
            <a:r>
              <a:rPr lang="en-US" altLang="zh-CN" sz="2200" b="1" i="1" dirty="0"/>
              <a:t>f</a:t>
            </a:r>
            <a:r>
              <a:rPr lang="en-US" altLang="zh-CN" sz="2200" b="1" dirty="0"/>
              <a:t>(</a:t>
            </a:r>
            <a:r>
              <a:rPr lang="en-US" altLang="zh-CN" sz="2200" b="1" i="1" dirty="0"/>
              <a:t>n</a:t>
            </a:r>
            <a:r>
              <a:rPr lang="en-US" altLang="zh-CN" sz="2200" b="1" dirty="0"/>
              <a:t>) lg</a:t>
            </a:r>
            <a:r>
              <a:rPr lang="en-US" altLang="zh-CN" sz="2200" b="1" i="1" baseline="30000" dirty="0"/>
              <a:t>k+1</a:t>
            </a:r>
            <a:r>
              <a:rPr lang="en-US" altLang="zh-CN" sz="2200" b="1" i="1" dirty="0"/>
              <a:t>n</a:t>
            </a:r>
            <a:r>
              <a:rPr lang="en-US" altLang="zh-CN" sz="2200" b="1" dirty="0"/>
              <a:t>).</a:t>
            </a:r>
          </a:p>
          <a:p>
            <a:pPr marL="354330" lvl="1" indent="0">
              <a:buNone/>
            </a:pPr>
            <a:endParaRPr lang="en-US" altLang="zh-CN" sz="2200" b="1" dirty="0"/>
          </a:p>
          <a:p>
            <a:r>
              <a:rPr lang="en-US" altLang="zh-CN" b="1" dirty="0"/>
              <a:t>Case 2</a:t>
            </a:r>
            <a:r>
              <a:rPr lang="zh-CN" altLang="en-US" b="1" dirty="0"/>
              <a:t>的特殊情况</a:t>
            </a:r>
            <a:r>
              <a:rPr lang="en-US" altLang="zh-CN" b="1" dirty="0"/>
              <a:t>: </a:t>
            </a:r>
            <a:r>
              <a:rPr lang="en-US" altLang="zh-CN" b="1" i="1" dirty="0"/>
              <a:t>k</a:t>
            </a:r>
            <a:r>
              <a:rPr lang="en-US" altLang="zh-CN" b="1" dirty="0"/>
              <a:t> = 0</a:t>
            </a:r>
          </a:p>
          <a:p>
            <a:endParaRPr lang="zh-CN" alt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2334757417"/>
              </p:ext>
            </p:extLst>
          </p:nvPr>
        </p:nvGraphicFramePr>
        <p:xfrm>
          <a:off x="1219200" y="4876800"/>
          <a:ext cx="6705600" cy="609600"/>
        </p:xfrm>
        <a:graphic>
          <a:graphicData uri="http://schemas.openxmlformats.org/presentationml/2006/ole">
            <mc:AlternateContent xmlns:mc="http://schemas.openxmlformats.org/markup-compatibility/2006">
              <mc:Choice xmlns:v="urn:schemas-microsoft-com:vml" Requires="v">
                <p:oleObj spid="_x0000_s6148" name="Equation" r:id="rId3" imgW="2514600" imgH="228600" progId="">
                  <p:embed/>
                </p:oleObj>
              </mc:Choice>
              <mc:Fallback>
                <p:oleObj name="Equation" r:id="rId3" imgW="2514600" imgH="228600" progId="">
                  <p:embed/>
                  <p:pic>
                    <p:nvPicPr>
                      <p:cNvPr id="0"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876800"/>
                        <a:ext cx="6705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zh-CN" altLang="en-US" b="1" dirty="0">
                <a:solidFill>
                  <a:srgbClr val="0000CC"/>
                </a:solidFill>
              </a:rPr>
              <a:t>理解主定理（</a:t>
            </a:r>
            <a:r>
              <a:rPr lang="en-US" altLang="zh-CN" b="1" dirty="0">
                <a:solidFill>
                  <a:srgbClr val="0000CC"/>
                </a:solidFill>
              </a:rPr>
              <a:t>3</a:t>
            </a:r>
            <a:r>
              <a:rPr lang="zh-CN" altLang="en-US" b="1" dirty="0">
                <a:solidFill>
                  <a:srgbClr val="0000CC"/>
                </a:solidFill>
              </a:rPr>
              <a:t>）</a:t>
            </a:r>
            <a:endParaRPr lang="zh-CN" altLang="en-US" dirty="0"/>
          </a:p>
        </p:txBody>
      </p:sp>
      <p:sp>
        <p:nvSpPr>
          <p:cNvPr id="3" name="内容占位符 2"/>
          <p:cNvSpPr>
            <a:spLocks noGrp="1"/>
          </p:cNvSpPr>
          <p:nvPr>
            <p:ph idx="1"/>
          </p:nvPr>
        </p:nvSpPr>
        <p:spPr>
          <a:xfrm>
            <a:off x="609600" y="1447800"/>
            <a:ext cx="7772400" cy="4114800"/>
          </a:xfrm>
        </p:spPr>
        <p:txBody>
          <a:bodyPr/>
          <a:lstStyle/>
          <a:p>
            <a:r>
              <a:rPr lang="zh-CN" altLang="en-US" dirty="0"/>
              <a:t>例：</a:t>
            </a:r>
          </a:p>
        </p:txBody>
      </p:sp>
      <p:pic>
        <p:nvPicPr>
          <p:cNvPr id="498691" name="Picture 3"/>
          <p:cNvPicPr>
            <a:picLocks noChangeAspect="1" noChangeArrowheads="1"/>
          </p:cNvPicPr>
          <p:nvPr/>
        </p:nvPicPr>
        <p:blipFill>
          <a:blip r:embed="rId2" cstate="print"/>
          <a:srcRect/>
          <a:stretch>
            <a:fillRect/>
          </a:stretch>
        </p:blipFill>
        <p:spPr bwMode="auto">
          <a:xfrm>
            <a:off x="609600" y="2057400"/>
            <a:ext cx="8410423" cy="39624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zh-CN" altLang="en-US" b="1" dirty="0">
                <a:solidFill>
                  <a:srgbClr val="0000CC"/>
                </a:solidFill>
              </a:rPr>
              <a:t>理解主定理（</a:t>
            </a:r>
            <a:r>
              <a:rPr lang="en-US" altLang="zh-CN" b="1" dirty="0">
                <a:solidFill>
                  <a:srgbClr val="0000CC"/>
                </a:solidFill>
              </a:rPr>
              <a:t>4</a:t>
            </a:r>
            <a:r>
              <a:rPr lang="zh-CN" altLang="en-US" b="1" dirty="0">
                <a:solidFill>
                  <a:srgbClr val="0000CC"/>
                </a:solidFill>
              </a:rPr>
              <a:t>）</a:t>
            </a:r>
            <a:endParaRPr lang="zh-CN" altLang="en-US" dirty="0"/>
          </a:p>
        </p:txBody>
      </p:sp>
      <p:sp>
        <p:nvSpPr>
          <p:cNvPr id="3" name="内容占位符 2"/>
          <p:cNvSpPr>
            <a:spLocks noGrp="1"/>
          </p:cNvSpPr>
          <p:nvPr>
            <p:ph idx="1"/>
          </p:nvPr>
        </p:nvSpPr>
        <p:spPr>
          <a:xfrm>
            <a:off x="685800" y="1524000"/>
            <a:ext cx="7772400" cy="4114800"/>
          </a:xfrm>
        </p:spPr>
        <p:txBody>
          <a:bodyPr/>
          <a:lstStyle/>
          <a:p>
            <a:r>
              <a:rPr lang="en-US" altLang="zh-CN" b="1" dirty="0"/>
              <a:t>Case 3 </a:t>
            </a:r>
            <a:r>
              <a:rPr lang="zh-CN" altLang="en-US" b="1" dirty="0"/>
              <a:t>成立，如果 </a:t>
            </a:r>
            <a:r>
              <a:rPr lang="en-US" altLang="zh-CN" b="1" i="1" dirty="0"/>
              <a:t>f</a:t>
            </a:r>
            <a:r>
              <a:rPr lang="en-US" altLang="zh-CN" b="1" dirty="0"/>
              <a:t>(</a:t>
            </a:r>
            <a:r>
              <a:rPr lang="en-US" altLang="zh-CN" b="1" i="1" dirty="0"/>
              <a:t>n</a:t>
            </a:r>
            <a:r>
              <a:rPr lang="en-US" altLang="zh-CN" b="1" dirty="0"/>
              <a:t>) is </a:t>
            </a:r>
            <a:r>
              <a:rPr lang="zh-CN" altLang="en-US" b="1" i="1" dirty="0">
                <a:solidFill>
                  <a:srgbClr val="C00000"/>
                </a:solidFill>
              </a:rPr>
              <a:t>较大 </a:t>
            </a:r>
            <a:r>
              <a:rPr lang="en-US" altLang="zh-CN" b="1" dirty="0">
                <a:sym typeface="Wingdings" pitchFamily="2" charset="2"/>
              </a:rPr>
              <a:t> </a:t>
            </a:r>
            <a:r>
              <a:rPr lang="en-US" altLang="zh-CN" b="1" i="1" dirty="0"/>
              <a:t>T</a:t>
            </a:r>
            <a:r>
              <a:rPr lang="en-US" altLang="zh-CN" b="1" dirty="0"/>
              <a:t>(</a:t>
            </a:r>
            <a:r>
              <a:rPr lang="en-US" altLang="zh-CN" b="1" i="1" dirty="0"/>
              <a:t>n</a:t>
            </a:r>
            <a:r>
              <a:rPr lang="en-US" altLang="zh-CN" b="1" dirty="0"/>
              <a:t>) = </a:t>
            </a:r>
            <a:r>
              <a:rPr lang="en-US" altLang="zh-CN" b="1" dirty="0">
                <a:sym typeface="Symbol"/>
              </a:rPr>
              <a:t></a:t>
            </a:r>
            <a:r>
              <a:rPr lang="en-US" altLang="zh-CN" b="1" dirty="0"/>
              <a:t>(</a:t>
            </a:r>
            <a:r>
              <a:rPr lang="en-US" altLang="zh-CN" b="1" i="1" dirty="0"/>
              <a:t>f</a:t>
            </a:r>
            <a:r>
              <a:rPr lang="en-US" altLang="zh-CN" b="1" dirty="0"/>
              <a:t>(</a:t>
            </a:r>
            <a:r>
              <a:rPr lang="en-US" altLang="zh-CN" b="1" i="1" dirty="0"/>
              <a:t>n</a:t>
            </a:r>
            <a:r>
              <a:rPr lang="en-US" altLang="zh-CN" b="1" dirty="0"/>
              <a:t>)).</a:t>
            </a:r>
          </a:p>
          <a:p>
            <a:pPr marL="640080" lvl="1"/>
            <a:r>
              <a:rPr lang="en-US" altLang="zh-CN" sz="2200" b="1" dirty="0"/>
              <a:t>Case 3 </a:t>
            </a:r>
            <a:r>
              <a:rPr lang="zh-CN" altLang="en-US" sz="2200" b="1" dirty="0"/>
              <a:t>要满足正则条件（</a:t>
            </a:r>
            <a:r>
              <a:rPr lang="en-US" altLang="zh-CN" sz="2200" b="1" i="1" dirty="0">
                <a:solidFill>
                  <a:srgbClr val="0000CC"/>
                </a:solidFill>
              </a:rPr>
              <a:t>regularity condition</a:t>
            </a:r>
            <a:r>
              <a:rPr lang="zh-CN" altLang="en-US" sz="2200" b="1" dirty="0">
                <a:solidFill>
                  <a:srgbClr val="0000CC"/>
                </a:solidFill>
              </a:rPr>
              <a:t>）</a:t>
            </a:r>
            <a:r>
              <a:rPr lang="en-US" altLang="zh-CN" sz="2200" b="1" dirty="0"/>
              <a:t>. </a:t>
            </a:r>
            <a:r>
              <a:rPr lang="zh-CN" altLang="en-US" sz="2200" b="1" dirty="0"/>
              <a:t>正则条件对于</a:t>
            </a:r>
            <a:r>
              <a:rPr lang="en-US" altLang="zh-CN" sz="2000" b="1" i="1" dirty="0"/>
              <a:t>f</a:t>
            </a:r>
            <a:r>
              <a:rPr lang="en-US" altLang="zh-CN" sz="2000" b="1" dirty="0"/>
              <a:t>(</a:t>
            </a:r>
            <a:r>
              <a:rPr lang="en-US" altLang="zh-CN" sz="2000" b="1" i="1" dirty="0"/>
              <a:t>n</a:t>
            </a:r>
            <a:r>
              <a:rPr lang="en-US" altLang="zh-CN" sz="2000" b="1" dirty="0"/>
              <a:t>) = </a:t>
            </a:r>
            <a:r>
              <a:rPr lang="en-US" altLang="zh-CN" sz="2000" b="1" i="1" dirty="0" err="1"/>
              <a:t>n</a:t>
            </a:r>
            <a:r>
              <a:rPr lang="en-US" altLang="zh-CN" sz="2000" b="1" i="1" baseline="30000" dirty="0" err="1"/>
              <a:t>k</a:t>
            </a:r>
            <a:r>
              <a:rPr lang="en-US" altLang="zh-CN" sz="2000" b="1" dirty="0"/>
              <a:t> and </a:t>
            </a:r>
            <a:r>
              <a:rPr lang="en-US" altLang="zh-CN" sz="2000" b="1" i="1" dirty="0"/>
              <a:t>f</a:t>
            </a:r>
            <a:r>
              <a:rPr lang="en-US" altLang="zh-CN" sz="2000" b="1" dirty="0"/>
              <a:t>(</a:t>
            </a:r>
            <a:r>
              <a:rPr lang="en-US" altLang="zh-CN" sz="2000" b="1" i="1" dirty="0"/>
              <a:t>n</a:t>
            </a:r>
            <a:r>
              <a:rPr lang="en-US" altLang="zh-CN" sz="2000" b="1" dirty="0"/>
              <a:t>) = </a:t>
            </a:r>
            <a:r>
              <a:rPr lang="en-US" altLang="zh-CN" sz="2000" b="1" dirty="0">
                <a:sym typeface="Symbol"/>
              </a:rPr>
              <a:t>(</a:t>
            </a:r>
            <a:r>
              <a:rPr lang="en-US" altLang="zh-CN" sz="2000" b="1" i="1" dirty="0" err="1"/>
              <a:t>n</a:t>
            </a:r>
            <a:r>
              <a:rPr lang="en-US" altLang="zh-CN" sz="2000" b="1" baseline="30000" dirty="0" err="1"/>
              <a:t>log</a:t>
            </a:r>
            <a:r>
              <a:rPr lang="en-US" altLang="zh-CN" sz="1200" b="1" i="1" dirty="0" err="1"/>
              <a:t>b</a:t>
            </a:r>
            <a:r>
              <a:rPr lang="en-US" altLang="zh-CN" sz="2000" b="1" i="1" baseline="30000" dirty="0" err="1"/>
              <a:t>a</a:t>
            </a:r>
            <a:r>
              <a:rPr lang="en-US" altLang="zh-CN" sz="2000" b="1" i="1" baseline="30000" dirty="0"/>
              <a:t> + </a:t>
            </a:r>
            <a:r>
              <a:rPr lang="en-US" altLang="zh-CN" sz="2000" b="1" baseline="30000" dirty="0">
                <a:sym typeface="Symbol"/>
              </a:rPr>
              <a:t></a:t>
            </a:r>
            <a:r>
              <a:rPr lang="en-US" altLang="zh-CN" sz="2000" b="1" dirty="0"/>
              <a:t>)  </a:t>
            </a:r>
            <a:r>
              <a:rPr lang="zh-CN" altLang="en-US" sz="2000" b="1" dirty="0"/>
              <a:t>存在</a:t>
            </a:r>
            <a:r>
              <a:rPr lang="en-US" altLang="zh-CN" sz="2000" b="1" dirty="0">
                <a:sym typeface="Symbol"/>
              </a:rPr>
              <a:t> &gt; 0</a:t>
            </a:r>
            <a:r>
              <a:rPr lang="zh-CN" altLang="en-US" sz="2000" b="1" dirty="0">
                <a:sym typeface="Symbol"/>
              </a:rPr>
              <a:t>总是成立的。</a:t>
            </a:r>
            <a:endParaRPr lang="en-US" altLang="zh-CN" sz="2000" b="1" dirty="0">
              <a:sym typeface="Symbol"/>
            </a:endParaRPr>
          </a:p>
          <a:p>
            <a:pPr marL="640080" lvl="1"/>
            <a:r>
              <a:rPr lang="zh-CN" altLang="en-US" sz="2000" b="1" dirty="0">
                <a:sym typeface="Symbol"/>
              </a:rPr>
              <a:t>例</a:t>
            </a:r>
            <a:endParaRPr lang="en-US" altLang="zh-CN" sz="2000" b="1" dirty="0"/>
          </a:p>
          <a:p>
            <a:endParaRPr lang="zh-CN" altLang="en-US" dirty="0"/>
          </a:p>
        </p:txBody>
      </p:sp>
      <p:pic>
        <p:nvPicPr>
          <p:cNvPr id="499714" name="Picture 2"/>
          <p:cNvPicPr>
            <a:picLocks noChangeAspect="1" noChangeArrowheads="1"/>
          </p:cNvPicPr>
          <p:nvPr/>
        </p:nvPicPr>
        <p:blipFill>
          <a:blip r:embed="rId2" cstate="print"/>
          <a:srcRect/>
          <a:stretch>
            <a:fillRect/>
          </a:stretch>
        </p:blipFill>
        <p:spPr bwMode="auto">
          <a:xfrm>
            <a:off x="2133600" y="3200400"/>
            <a:ext cx="6096000" cy="3565777"/>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a:noFill/>
        </p:spPr>
        <p:txBody>
          <a:bodyPr lIns="92075" tIns="46038" rIns="92075" bIns="46038"/>
          <a:lstStyle/>
          <a:p>
            <a:r>
              <a:rPr lang="zh-CN" altLang="en-US" sz="3600" b="1" dirty="0">
                <a:solidFill>
                  <a:srgbClr val="0000CC"/>
                </a:solidFill>
              </a:rPr>
              <a:t>正则条件 </a:t>
            </a:r>
            <a:r>
              <a:rPr lang="en-US" sz="3600" b="1" dirty="0">
                <a:solidFill>
                  <a:srgbClr val="0000CC"/>
                </a:solidFill>
              </a:rPr>
              <a:t>(1) </a:t>
            </a:r>
          </a:p>
        </p:txBody>
      </p:sp>
      <p:sp>
        <p:nvSpPr>
          <p:cNvPr id="53251" name="Rectangle 3"/>
          <p:cNvSpPr>
            <a:spLocks noGrp="1" noChangeArrowheads="1"/>
          </p:cNvSpPr>
          <p:nvPr>
            <p:ph type="body" idx="1"/>
          </p:nvPr>
        </p:nvSpPr>
        <p:spPr>
          <a:xfrm>
            <a:off x="0" y="1447800"/>
            <a:ext cx="9144000" cy="5105400"/>
          </a:xfrm>
          <a:noFill/>
        </p:spPr>
        <p:txBody>
          <a:bodyPr lIns="92075" tIns="46038" rIns="92075" bIns="46038"/>
          <a:lstStyle/>
          <a:p>
            <a:r>
              <a:rPr lang="zh-CN" altLang="en-US" sz="3600" b="1" dirty="0"/>
              <a:t>正则条件是什么</a:t>
            </a:r>
            <a:r>
              <a:rPr lang="en-US" sz="3600" b="1" dirty="0"/>
              <a:t>? </a:t>
            </a:r>
          </a:p>
          <a:p>
            <a:pPr marL="640080" lvl="1"/>
            <a:r>
              <a:rPr lang="en-US" altLang="zh-CN" sz="2800" b="1" dirty="0"/>
              <a:t>1. </a:t>
            </a:r>
            <a:r>
              <a:rPr lang="zh-CN" altLang="en-US" sz="2800" b="1" dirty="0"/>
              <a:t>在递归式</a:t>
            </a:r>
            <a:r>
              <a:rPr lang="en-US" sz="2800" b="1" i="1" dirty="0">
                <a:solidFill>
                  <a:srgbClr val="000000"/>
                </a:solidFill>
                <a:ea typeface="+mn-ea"/>
                <a:cs typeface="+mn-cs"/>
              </a:rPr>
              <a:t>T</a:t>
            </a:r>
            <a:r>
              <a:rPr lang="en-US" sz="2800" b="1" dirty="0">
                <a:solidFill>
                  <a:srgbClr val="000000"/>
                </a:solidFill>
                <a:ea typeface="+mn-ea"/>
                <a:cs typeface="+mn-cs"/>
              </a:rPr>
              <a:t>(</a:t>
            </a:r>
            <a:r>
              <a:rPr lang="en-US" sz="2800" b="1" i="1" dirty="0">
                <a:solidFill>
                  <a:srgbClr val="000000"/>
                </a:solidFill>
                <a:ea typeface="+mn-ea"/>
                <a:cs typeface="+mn-cs"/>
              </a:rPr>
              <a:t>n</a:t>
            </a:r>
            <a:r>
              <a:rPr lang="en-US" sz="2800" b="1" dirty="0">
                <a:solidFill>
                  <a:srgbClr val="000000"/>
                </a:solidFill>
                <a:ea typeface="+mn-ea"/>
                <a:cs typeface="+mn-cs"/>
              </a:rPr>
              <a:t>) = </a:t>
            </a:r>
            <a:r>
              <a:rPr lang="en-US" sz="2800" b="1" i="1" dirty="0" err="1">
                <a:solidFill>
                  <a:srgbClr val="000000"/>
                </a:solidFill>
                <a:ea typeface="+mn-ea"/>
                <a:cs typeface="+mn-cs"/>
              </a:rPr>
              <a:t>aT</a:t>
            </a:r>
            <a:r>
              <a:rPr lang="en-US" sz="2800" b="1" dirty="0">
                <a:solidFill>
                  <a:srgbClr val="000000"/>
                </a:solidFill>
                <a:ea typeface="+mn-ea"/>
                <a:cs typeface="+mn-cs"/>
              </a:rPr>
              <a:t>(</a:t>
            </a:r>
            <a:r>
              <a:rPr lang="en-US" sz="2800" b="1" i="1" dirty="0">
                <a:solidFill>
                  <a:srgbClr val="000000"/>
                </a:solidFill>
                <a:ea typeface="+mn-ea"/>
                <a:cs typeface="+mn-cs"/>
              </a:rPr>
              <a:t>n</a:t>
            </a:r>
            <a:r>
              <a:rPr lang="en-US" sz="2800" b="1" dirty="0">
                <a:solidFill>
                  <a:srgbClr val="000000"/>
                </a:solidFill>
                <a:ea typeface="+mn-ea"/>
                <a:cs typeface="+mn-cs"/>
              </a:rPr>
              <a:t>/</a:t>
            </a:r>
            <a:r>
              <a:rPr lang="en-US" sz="2800" b="1" i="1" dirty="0">
                <a:solidFill>
                  <a:srgbClr val="000000"/>
                </a:solidFill>
                <a:ea typeface="+mn-ea"/>
                <a:cs typeface="+mn-cs"/>
              </a:rPr>
              <a:t>b</a:t>
            </a:r>
            <a:r>
              <a:rPr lang="en-US" sz="2800" b="1" dirty="0">
                <a:solidFill>
                  <a:srgbClr val="000000"/>
                </a:solidFill>
                <a:ea typeface="+mn-ea"/>
                <a:cs typeface="+mn-cs"/>
              </a:rPr>
              <a:t>) + </a:t>
            </a:r>
            <a:r>
              <a:rPr lang="en-US" sz="2800" b="1" i="1" dirty="0">
                <a:solidFill>
                  <a:srgbClr val="000000"/>
                </a:solidFill>
                <a:ea typeface="+mn-ea"/>
                <a:cs typeface="+mn-cs"/>
              </a:rPr>
              <a:t>f</a:t>
            </a:r>
            <a:r>
              <a:rPr lang="en-US" sz="2800" b="1" dirty="0">
                <a:solidFill>
                  <a:srgbClr val="000000"/>
                </a:solidFill>
                <a:ea typeface="+mn-ea"/>
                <a:cs typeface="+mn-cs"/>
              </a:rPr>
              <a:t>(</a:t>
            </a:r>
            <a:r>
              <a:rPr lang="en-US" sz="2800" b="1" i="1" dirty="0">
                <a:solidFill>
                  <a:srgbClr val="000000"/>
                </a:solidFill>
                <a:ea typeface="+mn-ea"/>
                <a:cs typeface="+mn-cs"/>
              </a:rPr>
              <a:t>n</a:t>
            </a:r>
            <a:r>
              <a:rPr lang="en-US" sz="2800" b="1" dirty="0">
                <a:solidFill>
                  <a:srgbClr val="000000"/>
                </a:solidFill>
                <a:ea typeface="+mn-ea"/>
                <a:cs typeface="+mn-cs"/>
              </a:rPr>
              <a:t>)</a:t>
            </a:r>
            <a:r>
              <a:rPr lang="zh-CN" altLang="en-US" sz="2800" b="1" dirty="0">
                <a:solidFill>
                  <a:srgbClr val="000000"/>
                </a:solidFill>
                <a:ea typeface="+mn-ea"/>
                <a:cs typeface="+mn-cs"/>
              </a:rPr>
              <a:t>中</a:t>
            </a:r>
            <a:r>
              <a:rPr lang="en-US" sz="2800" b="1" dirty="0">
                <a:solidFill>
                  <a:srgbClr val="000000"/>
                </a:solidFill>
                <a:ea typeface="+mn-ea"/>
                <a:cs typeface="+mn-cs"/>
              </a:rPr>
              <a:t>,  </a:t>
            </a:r>
            <a:r>
              <a:rPr lang="en-US" sz="2800" b="1" i="1" dirty="0">
                <a:solidFill>
                  <a:srgbClr val="000000"/>
                </a:solidFill>
              </a:rPr>
              <a:t>f</a:t>
            </a:r>
            <a:r>
              <a:rPr lang="en-US" sz="2800" b="1" dirty="0">
                <a:solidFill>
                  <a:srgbClr val="000000"/>
                </a:solidFill>
              </a:rPr>
              <a:t>(</a:t>
            </a:r>
            <a:r>
              <a:rPr lang="en-US" sz="2800" b="1" i="1" dirty="0">
                <a:solidFill>
                  <a:srgbClr val="000000"/>
                </a:solidFill>
              </a:rPr>
              <a:t>n</a:t>
            </a:r>
            <a:r>
              <a:rPr lang="en-US" sz="2800" b="1" dirty="0">
                <a:solidFill>
                  <a:srgbClr val="000000"/>
                </a:solidFill>
              </a:rPr>
              <a:t>) </a:t>
            </a:r>
            <a:r>
              <a:rPr lang="zh-CN" altLang="en-US" sz="2800" b="1" dirty="0">
                <a:solidFill>
                  <a:srgbClr val="000000"/>
                </a:solidFill>
              </a:rPr>
              <a:t>可以直观的被解释为</a:t>
            </a:r>
            <a:r>
              <a:rPr lang="zh-CN" altLang="en-US" sz="2800" b="1" dirty="0">
                <a:solidFill>
                  <a:srgbClr val="3333FF"/>
                </a:solidFill>
              </a:rPr>
              <a:t>把一个规模为</a:t>
            </a:r>
            <a:r>
              <a:rPr lang="en-US" altLang="zh-CN" sz="2800" b="1" dirty="0">
                <a:solidFill>
                  <a:srgbClr val="3333FF"/>
                </a:solidFill>
              </a:rPr>
              <a:t>n</a:t>
            </a:r>
            <a:r>
              <a:rPr lang="zh-CN" altLang="en-US" sz="2800" b="1" dirty="0">
                <a:solidFill>
                  <a:srgbClr val="3333FF"/>
                </a:solidFill>
              </a:rPr>
              <a:t>的问题分解成</a:t>
            </a:r>
            <a:r>
              <a:rPr lang="en-US" altLang="zh-CN" sz="2800" b="1" dirty="0">
                <a:solidFill>
                  <a:srgbClr val="3333FF"/>
                </a:solidFill>
              </a:rPr>
              <a:t>a</a:t>
            </a:r>
            <a:r>
              <a:rPr lang="zh-CN" altLang="en-US" sz="2800" b="1" dirty="0">
                <a:solidFill>
                  <a:srgbClr val="3333FF"/>
                </a:solidFill>
              </a:rPr>
              <a:t>个规模为</a:t>
            </a:r>
            <a:r>
              <a:rPr lang="en-US" altLang="zh-CN" sz="2800" b="1" dirty="0">
                <a:solidFill>
                  <a:srgbClr val="3333FF"/>
                </a:solidFill>
              </a:rPr>
              <a:t>n/b</a:t>
            </a:r>
            <a:r>
              <a:rPr lang="zh-CN" altLang="en-US" sz="2800" b="1" dirty="0">
                <a:solidFill>
                  <a:srgbClr val="3333FF"/>
                </a:solidFill>
              </a:rPr>
              <a:t>的子问题和合并</a:t>
            </a:r>
            <a:r>
              <a:rPr lang="en-US" altLang="zh-CN" sz="2800" b="1" dirty="0">
                <a:solidFill>
                  <a:srgbClr val="3333FF"/>
                </a:solidFill>
              </a:rPr>
              <a:t>a</a:t>
            </a:r>
            <a:r>
              <a:rPr lang="zh-CN" altLang="en-US" sz="2800" b="1" dirty="0">
                <a:solidFill>
                  <a:srgbClr val="3333FF"/>
                </a:solidFill>
              </a:rPr>
              <a:t>个子问题的解的代价</a:t>
            </a:r>
            <a:endParaRPr lang="en-US" sz="2800" b="1" dirty="0">
              <a:solidFill>
                <a:srgbClr val="3333FF"/>
              </a:solidFill>
            </a:endParaRPr>
          </a:p>
          <a:p>
            <a:pPr marL="640080" lvl="1"/>
            <a:r>
              <a:rPr lang="en-US" altLang="zh-CN" sz="2800" b="1" dirty="0">
                <a:solidFill>
                  <a:srgbClr val="000000"/>
                </a:solidFill>
              </a:rPr>
              <a:t>2. </a:t>
            </a:r>
            <a:r>
              <a:rPr lang="en-US" sz="2800" b="1" i="1" dirty="0" err="1">
                <a:solidFill>
                  <a:srgbClr val="000000"/>
                </a:solidFill>
              </a:rPr>
              <a:t>af</a:t>
            </a:r>
            <a:r>
              <a:rPr lang="en-US" sz="2800" b="1" dirty="0">
                <a:solidFill>
                  <a:srgbClr val="000000"/>
                </a:solidFill>
              </a:rPr>
              <a:t>(</a:t>
            </a:r>
            <a:r>
              <a:rPr lang="en-US" sz="2800" b="1" i="1" dirty="0">
                <a:solidFill>
                  <a:srgbClr val="000000"/>
                </a:solidFill>
              </a:rPr>
              <a:t>n</a:t>
            </a:r>
            <a:r>
              <a:rPr lang="en-US" sz="2800" b="1" dirty="0">
                <a:solidFill>
                  <a:srgbClr val="000000"/>
                </a:solidFill>
              </a:rPr>
              <a:t>/</a:t>
            </a:r>
            <a:r>
              <a:rPr lang="en-US" sz="2800" b="1" i="1" dirty="0">
                <a:solidFill>
                  <a:srgbClr val="000000"/>
                </a:solidFill>
              </a:rPr>
              <a:t>b</a:t>
            </a:r>
            <a:r>
              <a:rPr lang="en-US" sz="2800" b="1" dirty="0">
                <a:solidFill>
                  <a:srgbClr val="000000"/>
                </a:solidFill>
              </a:rPr>
              <a:t>) </a:t>
            </a:r>
            <a:r>
              <a:rPr lang="zh-CN" altLang="en-US" sz="2800" b="1" dirty="0">
                <a:solidFill>
                  <a:srgbClr val="000000"/>
                </a:solidFill>
              </a:rPr>
              <a:t>可以被解释为</a:t>
            </a:r>
            <a:r>
              <a:rPr lang="zh-CN" altLang="en-US" sz="2800" b="1" dirty="0">
                <a:solidFill>
                  <a:srgbClr val="3333FF"/>
                </a:solidFill>
              </a:rPr>
              <a:t>把</a:t>
            </a:r>
            <a:r>
              <a:rPr lang="en-US" altLang="zh-CN" sz="2800" b="1" dirty="0">
                <a:solidFill>
                  <a:srgbClr val="3333FF"/>
                </a:solidFill>
              </a:rPr>
              <a:t>a</a:t>
            </a:r>
            <a:r>
              <a:rPr lang="zh-CN" altLang="en-US" sz="2800" b="1" dirty="0">
                <a:solidFill>
                  <a:srgbClr val="3333FF"/>
                </a:solidFill>
              </a:rPr>
              <a:t>个规模为</a:t>
            </a:r>
            <a:r>
              <a:rPr lang="en-US" altLang="zh-CN" sz="2800" b="1" dirty="0">
                <a:solidFill>
                  <a:srgbClr val="3333FF"/>
                </a:solidFill>
              </a:rPr>
              <a:t>n/b</a:t>
            </a:r>
            <a:r>
              <a:rPr lang="zh-CN" altLang="en-US" sz="2800" b="1" dirty="0">
                <a:solidFill>
                  <a:srgbClr val="3333FF"/>
                </a:solidFill>
              </a:rPr>
              <a:t>的子问题分解成</a:t>
            </a:r>
            <a:r>
              <a:rPr lang="en-US" altLang="zh-CN" sz="2800" b="1" i="1" dirty="0">
                <a:solidFill>
                  <a:srgbClr val="3333FF"/>
                </a:solidFill>
              </a:rPr>
              <a:t>a</a:t>
            </a:r>
            <a:r>
              <a:rPr lang="en-US" altLang="zh-CN" sz="2800" b="1" baseline="30000" dirty="0">
                <a:solidFill>
                  <a:srgbClr val="3333FF"/>
                </a:solidFill>
              </a:rPr>
              <a:t>2 </a:t>
            </a:r>
            <a:r>
              <a:rPr lang="zh-CN" altLang="en-US" sz="2800" b="1" dirty="0">
                <a:solidFill>
                  <a:srgbClr val="3333FF"/>
                </a:solidFill>
              </a:rPr>
              <a:t>个规模为</a:t>
            </a:r>
            <a:r>
              <a:rPr lang="en-US" altLang="zh-CN" sz="2800" b="1" i="1" dirty="0">
                <a:solidFill>
                  <a:srgbClr val="3333FF"/>
                </a:solidFill>
              </a:rPr>
              <a:t>n</a:t>
            </a:r>
            <a:r>
              <a:rPr lang="en-US" altLang="zh-CN" sz="2800" b="1" dirty="0">
                <a:solidFill>
                  <a:srgbClr val="3333FF"/>
                </a:solidFill>
              </a:rPr>
              <a:t>/</a:t>
            </a:r>
            <a:r>
              <a:rPr lang="en-US" altLang="zh-CN" sz="2800" b="1" i="1" dirty="0">
                <a:solidFill>
                  <a:srgbClr val="3333FF"/>
                </a:solidFill>
              </a:rPr>
              <a:t>b</a:t>
            </a:r>
            <a:r>
              <a:rPr lang="en-US" altLang="zh-CN" sz="2800" b="1" baseline="30000" dirty="0">
                <a:solidFill>
                  <a:srgbClr val="3333FF"/>
                </a:solidFill>
              </a:rPr>
              <a:t>2 </a:t>
            </a:r>
            <a:r>
              <a:rPr lang="zh-CN" altLang="en-US" sz="2800" b="1" dirty="0">
                <a:solidFill>
                  <a:srgbClr val="3333FF"/>
                </a:solidFill>
              </a:rPr>
              <a:t>的子问题和合并</a:t>
            </a:r>
            <a:r>
              <a:rPr lang="en-US" altLang="zh-CN" sz="2800" b="1" i="1" dirty="0">
                <a:solidFill>
                  <a:srgbClr val="3333FF"/>
                </a:solidFill>
              </a:rPr>
              <a:t>a</a:t>
            </a:r>
            <a:r>
              <a:rPr lang="en-US" altLang="zh-CN" sz="2800" b="1" baseline="30000" dirty="0">
                <a:solidFill>
                  <a:srgbClr val="3333FF"/>
                </a:solidFill>
              </a:rPr>
              <a:t>2 </a:t>
            </a:r>
            <a:r>
              <a:rPr lang="zh-CN" altLang="en-US" sz="2800" b="1" dirty="0">
                <a:solidFill>
                  <a:srgbClr val="3333FF"/>
                </a:solidFill>
              </a:rPr>
              <a:t>个子问题解的代价</a:t>
            </a:r>
            <a:r>
              <a:rPr lang="zh-CN" altLang="en-US" sz="2800" b="1" dirty="0">
                <a:solidFill>
                  <a:srgbClr val="000000"/>
                </a:solidFill>
              </a:rPr>
              <a:t>。</a:t>
            </a:r>
            <a:r>
              <a:rPr lang="en-US" sz="2800" b="1" dirty="0">
                <a:solidFill>
                  <a:srgbClr val="000000"/>
                </a:solidFill>
              </a:rPr>
              <a:t> </a:t>
            </a:r>
          </a:p>
          <a:p>
            <a:pPr marL="640080" lvl="1"/>
            <a:r>
              <a:rPr lang="zh-CN" altLang="en-US" sz="2800" b="1" dirty="0">
                <a:solidFill>
                  <a:srgbClr val="000000"/>
                </a:solidFill>
              </a:rPr>
              <a:t>条件 </a:t>
            </a:r>
            <a:r>
              <a:rPr lang="en-US" sz="2800" b="1" i="1" dirty="0" err="1">
                <a:solidFill>
                  <a:srgbClr val="000000"/>
                </a:solidFill>
              </a:rPr>
              <a:t>af</a:t>
            </a:r>
            <a:r>
              <a:rPr lang="en-US" sz="2800" b="1" dirty="0">
                <a:solidFill>
                  <a:srgbClr val="000000"/>
                </a:solidFill>
              </a:rPr>
              <a:t>(</a:t>
            </a:r>
            <a:r>
              <a:rPr lang="en-US" sz="2800" b="1" i="1" dirty="0">
                <a:solidFill>
                  <a:srgbClr val="000000"/>
                </a:solidFill>
              </a:rPr>
              <a:t>n</a:t>
            </a:r>
            <a:r>
              <a:rPr lang="en-US" sz="2800" b="1" dirty="0">
                <a:solidFill>
                  <a:srgbClr val="000000"/>
                </a:solidFill>
              </a:rPr>
              <a:t>/</a:t>
            </a:r>
            <a:r>
              <a:rPr lang="en-US" sz="2800" b="1" i="1" dirty="0">
                <a:solidFill>
                  <a:srgbClr val="000000"/>
                </a:solidFill>
              </a:rPr>
              <a:t>b</a:t>
            </a:r>
            <a:r>
              <a:rPr lang="en-US" sz="2800" b="1" dirty="0">
                <a:solidFill>
                  <a:srgbClr val="000000"/>
                </a:solidFill>
              </a:rPr>
              <a:t>) </a:t>
            </a:r>
            <a:r>
              <a:rPr lang="en-US" sz="2800" b="1" dirty="0">
                <a:solidFill>
                  <a:srgbClr val="000000"/>
                </a:solidFill>
                <a:latin typeface="Times New Roman"/>
                <a:cs typeface="Times New Roman"/>
              </a:rPr>
              <a:t>≤ </a:t>
            </a:r>
            <a:r>
              <a:rPr lang="en-US" sz="2800" b="1" i="1" dirty="0" err="1">
                <a:solidFill>
                  <a:srgbClr val="000000"/>
                </a:solidFill>
                <a:cs typeface="Times New Roman"/>
              </a:rPr>
              <a:t>cf</a:t>
            </a:r>
            <a:r>
              <a:rPr lang="en-US" sz="2800" b="1" dirty="0">
                <a:solidFill>
                  <a:srgbClr val="000000"/>
                </a:solidFill>
              </a:rPr>
              <a:t>(</a:t>
            </a:r>
            <a:r>
              <a:rPr lang="en-US" sz="2800" b="1" i="1" dirty="0">
                <a:solidFill>
                  <a:srgbClr val="000000"/>
                </a:solidFill>
              </a:rPr>
              <a:t>n</a:t>
            </a:r>
            <a:r>
              <a:rPr lang="en-US" sz="2800" b="1" dirty="0">
                <a:solidFill>
                  <a:srgbClr val="000000"/>
                </a:solidFill>
              </a:rPr>
              <a:t>), for </a:t>
            </a:r>
            <a:r>
              <a:rPr lang="en-US" sz="2800" b="1" i="1" dirty="0">
                <a:solidFill>
                  <a:srgbClr val="000000"/>
                </a:solidFill>
              </a:rPr>
              <a:t>c</a:t>
            </a:r>
            <a:r>
              <a:rPr lang="en-US" sz="2800" b="1" dirty="0">
                <a:solidFill>
                  <a:srgbClr val="000000"/>
                </a:solidFill>
              </a:rPr>
              <a:t> &lt; 1 </a:t>
            </a:r>
            <a:r>
              <a:rPr lang="zh-CN" altLang="en-US" sz="2800" b="1" dirty="0">
                <a:solidFill>
                  <a:srgbClr val="000000"/>
                </a:solidFill>
              </a:rPr>
              <a:t>和足够大的 </a:t>
            </a:r>
            <a:r>
              <a:rPr lang="en-US" sz="2800" b="1" i="1" dirty="0">
                <a:solidFill>
                  <a:srgbClr val="000000"/>
                </a:solidFill>
              </a:rPr>
              <a:t>n</a:t>
            </a:r>
            <a:r>
              <a:rPr lang="en-US" sz="2800" b="1" dirty="0">
                <a:solidFill>
                  <a:srgbClr val="000000"/>
                </a:solidFill>
              </a:rPr>
              <a:t>, </a:t>
            </a:r>
            <a:r>
              <a:rPr lang="zh-CN" altLang="en-US" sz="2800" b="1" dirty="0">
                <a:solidFill>
                  <a:srgbClr val="000000"/>
                </a:solidFill>
              </a:rPr>
              <a:t>可以被解释为上述第一点的代价是上述第二点代价的准确界。</a:t>
            </a:r>
            <a:r>
              <a:rPr lang="en-US" sz="2800" b="1" dirty="0">
                <a:solidFill>
                  <a:srgbClr val="000000"/>
                </a:solidFill>
              </a:rPr>
              <a:t> </a:t>
            </a:r>
          </a:p>
          <a:p>
            <a:pPr marL="754380" lvl="2" indent="0">
              <a:buNone/>
            </a:pPr>
            <a:r>
              <a:rPr lang="en-US" sz="2800" b="1" dirty="0">
                <a:solidFill>
                  <a:srgbClr val="000000"/>
                </a:solidFill>
                <a:sym typeface="Wingdings" pitchFamily="2" charset="2"/>
              </a:rPr>
              <a:t> </a:t>
            </a:r>
            <a:r>
              <a:rPr lang="zh-CN" altLang="en-US" sz="2800" b="1" dirty="0">
                <a:solidFill>
                  <a:srgbClr val="000000"/>
                </a:solidFill>
                <a:sym typeface="Wingdings" pitchFamily="2" charset="2"/>
              </a:rPr>
              <a:t>当一个问题被分解成越来越小的子问题，分解和合并的代价变得越来越小。</a:t>
            </a:r>
            <a:endParaRPr lang="en-US" sz="2800" b="1" dirty="0">
              <a:solidFill>
                <a:srgbClr val="000000"/>
              </a:solidFill>
            </a:endParaRPr>
          </a:p>
        </p:txBody>
      </p:sp>
    </p:spTree>
    <p:extLst>
      <p:ext uri="{BB962C8B-B14F-4D97-AF65-F5344CB8AC3E}">
        <p14:creationId xmlns:p14="http://schemas.microsoft.com/office/powerpoint/2010/main" val="200324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递归算法</a:t>
            </a:r>
            <a:endParaRPr lang="en-US" sz="3600" b="1" dirty="0">
              <a:solidFill>
                <a:srgbClr val="0000CC"/>
              </a:solidFill>
            </a:endParaRPr>
          </a:p>
        </p:txBody>
      </p:sp>
      <p:sp>
        <p:nvSpPr>
          <p:cNvPr id="28675" name="Rectangle 3"/>
          <p:cNvSpPr>
            <a:spLocks noGrp="1" noChangeArrowheads="1"/>
          </p:cNvSpPr>
          <p:nvPr>
            <p:ph type="body" idx="1"/>
          </p:nvPr>
        </p:nvSpPr>
        <p:spPr>
          <a:xfrm>
            <a:off x="609600" y="1600200"/>
            <a:ext cx="7848600" cy="2057400"/>
          </a:xfrm>
        </p:spPr>
        <p:txBody>
          <a:bodyPr/>
          <a:lstStyle/>
          <a:p>
            <a:r>
              <a:rPr lang="zh-CN" altLang="en-US" sz="2400" b="1" dirty="0"/>
              <a:t>一个递归算法通常包含递归的</a:t>
            </a:r>
            <a:r>
              <a:rPr lang="zh-CN" altLang="en-US" sz="2400" b="1" dirty="0">
                <a:solidFill>
                  <a:srgbClr val="FF0000"/>
                </a:solidFill>
              </a:rPr>
              <a:t>调用该算法本身</a:t>
            </a:r>
            <a:r>
              <a:rPr lang="zh-CN" altLang="en-US" sz="2400" b="1" dirty="0"/>
              <a:t>，传入</a:t>
            </a:r>
            <a:r>
              <a:rPr lang="zh-CN" altLang="en-US" sz="2400" b="1" dirty="0">
                <a:solidFill>
                  <a:srgbClr val="FF0000"/>
                </a:solidFill>
              </a:rPr>
              <a:t>较小的参数</a:t>
            </a:r>
            <a:r>
              <a:rPr lang="zh-CN" altLang="en-US" sz="2400" b="1" dirty="0"/>
              <a:t>。</a:t>
            </a:r>
            <a:endParaRPr lang="en-US" sz="2400" b="1" dirty="0"/>
          </a:p>
          <a:p>
            <a:r>
              <a:rPr lang="zh-CN" altLang="en-US" sz="2400" b="1" dirty="0"/>
              <a:t>递归算法的</a:t>
            </a:r>
            <a:r>
              <a:rPr lang="zh-CN" altLang="en-US" sz="2400" b="1" dirty="0">
                <a:solidFill>
                  <a:srgbClr val="FF0000"/>
                </a:solidFill>
              </a:rPr>
              <a:t>中止条件</a:t>
            </a:r>
            <a:r>
              <a:rPr lang="zh-CN" altLang="en-US" sz="2400" b="1" dirty="0"/>
              <a:t>：</a:t>
            </a:r>
            <a:r>
              <a:rPr lang="en-US" sz="2400" b="1" dirty="0"/>
              <a:t> </a:t>
            </a:r>
          </a:p>
          <a:p>
            <a:pPr lvl="1"/>
            <a:r>
              <a:rPr lang="zh-CN" altLang="en-US" sz="2000" b="1" dirty="0"/>
              <a:t>处理</a:t>
            </a:r>
            <a:r>
              <a:rPr lang="zh-CN" altLang="en-US" sz="2000" b="1" dirty="0">
                <a:solidFill>
                  <a:srgbClr val="FF0000"/>
                </a:solidFill>
              </a:rPr>
              <a:t>基本情况</a:t>
            </a:r>
            <a:r>
              <a:rPr lang="zh-CN" altLang="en-US" sz="2000" b="1" dirty="0"/>
              <a:t>，这些情况不可以有任何递归调用。</a:t>
            </a:r>
            <a:endParaRPr lang="en-US" sz="2000" b="1" dirty="0"/>
          </a:p>
        </p:txBody>
      </p:sp>
      <p:sp>
        <p:nvSpPr>
          <p:cNvPr id="4" name="Text Box 15"/>
          <p:cNvSpPr txBox="1">
            <a:spLocks noChangeArrowheads="1"/>
          </p:cNvSpPr>
          <p:nvPr/>
        </p:nvSpPr>
        <p:spPr bwMode="auto">
          <a:xfrm>
            <a:off x="37618" y="3841544"/>
            <a:ext cx="488306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lvl="1"/>
            <a:r>
              <a:rPr lang="zh-CN" altLang="en-US" sz="2800" dirty="0">
                <a:solidFill>
                  <a:schemeClr val="tx1"/>
                </a:solidFill>
                <a:sym typeface="Symbol" pitchFamily="18" charset="2"/>
              </a:rPr>
              <a:t>例子：求</a:t>
            </a:r>
            <a:r>
              <a:rPr lang="en-US" altLang="zh-CN" sz="2800" dirty="0">
                <a:solidFill>
                  <a:schemeClr val="tx1"/>
                </a:solidFill>
                <a:sym typeface="Symbol" pitchFamily="18" charset="2"/>
              </a:rPr>
              <a:t>n</a:t>
            </a:r>
            <a:r>
              <a:rPr lang="zh-CN" altLang="en-US" sz="2800" dirty="0">
                <a:solidFill>
                  <a:schemeClr val="tx1"/>
                </a:solidFill>
                <a:sym typeface="Symbol" pitchFamily="18" charset="2"/>
              </a:rPr>
              <a:t>！</a:t>
            </a:r>
            <a:endParaRPr lang="en-US" sz="2800" dirty="0">
              <a:solidFill>
                <a:schemeClr val="tx1"/>
              </a:solidFill>
              <a:sym typeface="Symbol" pitchFamily="18" charset="2"/>
            </a:endParaRPr>
          </a:p>
          <a:p>
            <a:pPr lvl="1"/>
            <a:r>
              <a:rPr lang="en-US" sz="2800" dirty="0" err="1">
                <a:solidFill>
                  <a:schemeClr val="tx1"/>
                </a:solidFill>
                <a:sym typeface="Symbol" pitchFamily="18" charset="2"/>
              </a:rPr>
              <a:t>int</a:t>
            </a:r>
            <a:r>
              <a:rPr lang="en-US" sz="2800" dirty="0">
                <a:solidFill>
                  <a:schemeClr val="tx1"/>
                </a:solidFill>
                <a:sym typeface="Symbol" pitchFamily="18" charset="2"/>
              </a:rPr>
              <a:t> fact(</a:t>
            </a:r>
            <a:r>
              <a:rPr lang="en-US" sz="2800" dirty="0" err="1">
                <a:solidFill>
                  <a:schemeClr val="tx1"/>
                </a:solidFill>
                <a:sym typeface="Symbol" pitchFamily="18" charset="2"/>
              </a:rPr>
              <a:t>int</a:t>
            </a:r>
            <a:r>
              <a:rPr lang="en-US" sz="2800" dirty="0">
                <a:solidFill>
                  <a:schemeClr val="tx1"/>
                </a:solidFill>
                <a:sym typeface="Symbol" pitchFamily="18" charset="2"/>
              </a:rPr>
              <a:t> n) {</a:t>
            </a:r>
          </a:p>
          <a:p>
            <a:pPr lvl="1"/>
            <a:r>
              <a:rPr lang="en-US" sz="2800" dirty="0">
                <a:solidFill>
                  <a:schemeClr val="tx1"/>
                </a:solidFill>
                <a:sym typeface="Symbol" pitchFamily="18" charset="2"/>
              </a:rPr>
              <a:t>	if (n&lt;=1) return 1;</a:t>
            </a:r>
            <a:br>
              <a:rPr lang="en-US" sz="2800" dirty="0">
                <a:solidFill>
                  <a:schemeClr val="tx1"/>
                </a:solidFill>
                <a:sym typeface="Symbol" pitchFamily="18" charset="2"/>
              </a:rPr>
            </a:br>
            <a:r>
              <a:rPr lang="en-US" sz="2800" dirty="0">
                <a:solidFill>
                  <a:schemeClr val="tx1"/>
                </a:solidFill>
                <a:sym typeface="Symbol" pitchFamily="18" charset="2"/>
              </a:rPr>
              <a:t>    else return n*fact(n-1);</a:t>
            </a:r>
          </a:p>
          <a:p>
            <a:pPr lvl="1"/>
            <a:r>
              <a:rPr lang="en-US" sz="2800" dirty="0">
                <a:solidFill>
                  <a:schemeClr val="tx1"/>
                </a:solidFill>
                <a:sym typeface="Symbol" pitchFamily="18" charset="2"/>
              </a:rPr>
              <a:t>}</a:t>
            </a:r>
            <a:endParaRPr lang="en-US" sz="2800" dirty="0">
              <a:solidFill>
                <a:schemeClr val="tx1"/>
              </a:solidFill>
            </a:endParaRPr>
          </a:p>
        </p:txBody>
      </p:sp>
      <p:grpSp>
        <p:nvGrpSpPr>
          <p:cNvPr id="5" name="Group 2"/>
          <p:cNvGrpSpPr/>
          <p:nvPr/>
        </p:nvGrpSpPr>
        <p:grpSpPr>
          <a:xfrm>
            <a:off x="4753499" y="3360988"/>
            <a:ext cx="3470275" cy="3352800"/>
            <a:chOff x="720725" y="1447800"/>
            <a:chExt cx="3470275" cy="3352800"/>
          </a:xfrm>
        </p:grpSpPr>
        <p:sp>
          <p:nvSpPr>
            <p:cNvPr id="6" name="Text Box 2"/>
            <p:cNvSpPr txBox="1">
              <a:spLocks noChangeArrowheads="1"/>
            </p:cNvSpPr>
            <p:nvPr/>
          </p:nvSpPr>
          <p:spPr bwMode="auto">
            <a:xfrm>
              <a:off x="1773238" y="1828800"/>
              <a:ext cx="858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chemeClr val="tx1"/>
                  </a:solidFill>
                  <a:latin typeface="Times New Roman" pitchFamily="18" charset="0"/>
                </a:rPr>
                <a:t>fact(3)</a:t>
              </a:r>
              <a:endParaRPr lang="en-US" sz="2400">
                <a:solidFill>
                  <a:schemeClr val="tx1"/>
                </a:solidFill>
                <a:latin typeface="Times New Roman" pitchFamily="18" charset="0"/>
              </a:endParaRPr>
            </a:p>
          </p:txBody>
        </p:sp>
        <p:sp>
          <p:nvSpPr>
            <p:cNvPr id="7" name="Text Box 3"/>
            <p:cNvSpPr txBox="1">
              <a:spLocks noChangeArrowheads="1"/>
            </p:cNvSpPr>
            <p:nvPr/>
          </p:nvSpPr>
          <p:spPr bwMode="auto">
            <a:xfrm>
              <a:off x="1558925" y="28956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chemeClr val="tx1"/>
                  </a:solidFill>
                  <a:latin typeface="Times New Roman" pitchFamily="18" charset="0"/>
                </a:rPr>
                <a:t>3</a:t>
              </a:r>
              <a:endParaRPr lang="en-US" sz="2400">
                <a:solidFill>
                  <a:schemeClr val="tx1"/>
                </a:solidFill>
                <a:latin typeface="Times New Roman" pitchFamily="18" charset="0"/>
              </a:endParaRPr>
            </a:p>
          </p:txBody>
        </p:sp>
        <p:sp>
          <p:nvSpPr>
            <p:cNvPr id="8" name="Text Box 4"/>
            <p:cNvSpPr txBox="1">
              <a:spLocks noChangeArrowheads="1"/>
            </p:cNvSpPr>
            <p:nvPr/>
          </p:nvSpPr>
          <p:spPr bwMode="auto">
            <a:xfrm>
              <a:off x="2155825" y="35941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chemeClr val="tx1"/>
                  </a:solidFill>
                  <a:latin typeface="Times New Roman" pitchFamily="18" charset="0"/>
                </a:rPr>
                <a:t>2</a:t>
              </a:r>
              <a:endParaRPr lang="en-US" sz="2400">
                <a:solidFill>
                  <a:schemeClr val="tx1"/>
                </a:solidFill>
                <a:latin typeface="Times New Roman" pitchFamily="18" charset="0"/>
              </a:endParaRPr>
            </a:p>
          </p:txBody>
        </p:sp>
        <p:sp>
          <p:nvSpPr>
            <p:cNvPr id="9" name="Text Box 5"/>
            <p:cNvSpPr txBox="1">
              <a:spLocks noChangeArrowheads="1"/>
            </p:cNvSpPr>
            <p:nvPr/>
          </p:nvSpPr>
          <p:spPr bwMode="auto">
            <a:xfrm>
              <a:off x="3136900" y="440372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chemeClr val="tx1"/>
                  </a:solidFill>
                  <a:latin typeface="Times New Roman" pitchFamily="18" charset="0"/>
                </a:rPr>
                <a:t>1</a:t>
              </a:r>
              <a:endParaRPr lang="en-US" sz="2400">
                <a:solidFill>
                  <a:schemeClr val="tx1"/>
                </a:solidFill>
                <a:latin typeface="Times New Roman" pitchFamily="18" charset="0"/>
              </a:endParaRPr>
            </a:p>
          </p:txBody>
        </p:sp>
        <p:sp>
          <p:nvSpPr>
            <p:cNvPr id="10" name="Text Box 6"/>
            <p:cNvSpPr txBox="1">
              <a:spLocks noChangeArrowheads="1"/>
            </p:cNvSpPr>
            <p:nvPr/>
          </p:nvSpPr>
          <p:spPr bwMode="auto">
            <a:xfrm>
              <a:off x="2143125" y="2794000"/>
              <a:ext cx="858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chemeClr val="tx1"/>
                  </a:solidFill>
                  <a:latin typeface="Times New Roman" pitchFamily="18" charset="0"/>
                </a:rPr>
                <a:t>fact(2)</a:t>
              </a:r>
              <a:endParaRPr lang="en-US" sz="2400">
                <a:solidFill>
                  <a:schemeClr val="tx1"/>
                </a:solidFill>
                <a:latin typeface="Times New Roman" pitchFamily="18" charset="0"/>
              </a:endParaRPr>
            </a:p>
          </p:txBody>
        </p:sp>
        <p:sp>
          <p:nvSpPr>
            <p:cNvPr id="11" name="Text Box 7"/>
            <p:cNvSpPr txBox="1">
              <a:spLocks noChangeArrowheads="1"/>
            </p:cNvSpPr>
            <p:nvPr/>
          </p:nvSpPr>
          <p:spPr bwMode="auto">
            <a:xfrm>
              <a:off x="2762250" y="3641725"/>
              <a:ext cx="858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chemeClr val="tx1"/>
                  </a:solidFill>
                  <a:latin typeface="Times New Roman" pitchFamily="18" charset="0"/>
                </a:rPr>
                <a:t>fact(1)</a:t>
              </a:r>
              <a:endParaRPr lang="en-US" sz="2400">
                <a:solidFill>
                  <a:schemeClr val="tx1"/>
                </a:solidFill>
                <a:latin typeface="Times New Roman" pitchFamily="18" charset="0"/>
              </a:endParaRPr>
            </a:p>
          </p:txBody>
        </p:sp>
        <p:sp>
          <p:nvSpPr>
            <p:cNvPr id="12" name="Line 8"/>
            <p:cNvSpPr>
              <a:spLocks noChangeShapeType="1"/>
            </p:cNvSpPr>
            <p:nvPr/>
          </p:nvSpPr>
          <p:spPr bwMode="auto">
            <a:xfrm flipH="1">
              <a:off x="1849438" y="2405063"/>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9"/>
            <p:cNvSpPr>
              <a:spLocks noChangeShapeType="1"/>
            </p:cNvSpPr>
            <p:nvPr/>
          </p:nvSpPr>
          <p:spPr bwMode="auto">
            <a:xfrm>
              <a:off x="2397125" y="2362200"/>
              <a:ext cx="152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10"/>
            <p:cNvSpPr>
              <a:spLocks noChangeShapeType="1"/>
            </p:cNvSpPr>
            <p:nvPr/>
          </p:nvSpPr>
          <p:spPr bwMode="auto">
            <a:xfrm flipH="1">
              <a:off x="2305050" y="3260725"/>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1"/>
            <p:cNvSpPr>
              <a:spLocks noChangeShapeType="1"/>
            </p:cNvSpPr>
            <p:nvPr/>
          </p:nvSpPr>
          <p:spPr bwMode="auto">
            <a:xfrm>
              <a:off x="2686050" y="3260725"/>
              <a:ext cx="304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2"/>
            <p:cNvSpPr>
              <a:spLocks noChangeShapeType="1"/>
            </p:cNvSpPr>
            <p:nvPr/>
          </p:nvSpPr>
          <p:spPr bwMode="auto">
            <a:xfrm>
              <a:off x="3309938" y="402272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7" name="AutoShape 16"/>
            <p:cNvCxnSpPr>
              <a:cxnSpLocks noChangeShapeType="1"/>
              <a:stCxn id="9" idx="3"/>
            </p:cNvCxnSpPr>
            <p:nvPr/>
          </p:nvCxnSpPr>
          <p:spPr bwMode="auto">
            <a:xfrm flipH="1" flipV="1">
              <a:off x="3005138" y="3522663"/>
              <a:ext cx="442912" cy="1079500"/>
            </a:xfrm>
            <a:prstGeom prst="curvedConnector4">
              <a:avLst>
                <a:gd name="adj1" fmla="val -44088"/>
                <a:gd name="adj2" fmla="val 101616"/>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 name="Text Box 17"/>
            <p:cNvSpPr txBox="1">
              <a:spLocks noChangeArrowheads="1"/>
            </p:cNvSpPr>
            <p:nvPr/>
          </p:nvSpPr>
          <p:spPr bwMode="auto">
            <a:xfrm>
              <a:off x="720725" y="14478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latin typeface="Times New Roman" pitchFamily="18" charset="0"/>
                </a:rPr>
                <a:t>returns 6</a:t>
              </a:r>
            </a:p>
          </p:txBody>
        </p:sp>
        <p:sp>
          <p:nvSpPr>
            <p:cNvPr id="19" name="Text Box 18"/>
            <p:cNvSpPr txBox="1">
              <a:spLocks noChangeArrowheads="1"/>
            </p:cNvSpPr>
            <p:nvPr/>
          </p:nvSpPr>
          <p:spPr bwMode="auto">
            <a:xfrm>
              <a:off x="3600450" y="3870325"/>
              <a:ext cx="320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8" charset="0"/>
                </a:rPr>
                <a:t>1</a:t>
              </a:r>
              <a:endParaRPr lang="en-US" sz="2400">
                <a:solidFill>
                  <a:schemeClr val="tx1"/>
                </a:solidFill>
                <a:latin typeface="Times New Roman" pitchFamily="18" charset="0"/>
              </a:endParaRPr>
            </a:p>
          </p:txBody>
        </p:sp>
        <p:cxnSp>
          <p:nvCxnSpPr>
            <p:cNvPr id="20" name="AutoShape 19"/>
            <p:cNvCxnSpPr>
              <a:cxnSpLocks noChangeShapeType="1"/>
              <a:stCxn id="27" idx="1"/>
              <a:endCxn id="18" idx="3"/>
            </p:cNvCxnSpPr>
            <p:nvPr/>
          </p:nvCxnSpPr>
          <p:spPr bwMode="auto">
            <a:xfrm rot="10800000">
              <a:off x="1711325" y="1631950"/>
              <a:ext cx="1828800" cy="457200"/>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0"/>
            <p:cNvCxnSpPr>
              <a:cxnSpLocks noChangeShapeType="1"/>
              <a:stCxn id="26" idx="1"/>
            </p:cNvCxnSpPr>
            <p:nvPr/>
          </p:nvCxnSpPr>
          <p:spPr bwMode="auto">
            <a:xfrm rot="10800000">
              <a:off x="2778125" y="2667000"/>
              <a:ext cx="1092200" cy="655638"/>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 name="Line 21"/>
            <p:cNvSpPr>
              <a:spLocks noChangeShapeType="1"/>
            </p:cNvSpPr>
            <p:nvPr/>
          </p:nvSpPr>
          <p:spPr bwMode="auto">
            <a:xfrm>
              <a:off x="2625725" y="2286000"/>
              <a:ext cx="5334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 name="Text Box 22"/>
            <p:cNvSpPr txBox="1">
              <a:spLocks noChangeArrowheads="1"/>
            </p:cNvSpPr>
            <p:nvPr/>
          </p:nvSpPr>
          <p:spPr bwMode="auto">
            <a:xfrm>
              <a:off x="3159125"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8" charset="0"/>
                </a:rPr>
                <a:t>*</a:t>
              </a:r>
            </a:p>
          </p:txBody>
        </p:sp>
        <p:sp>
          <p:nvSpPr>
            <p:cNvPr id="24" name="Line 23"/>
            <p:cNvSpPr>
              <a:spLocks noChangeShapeType="1"/>
            </p:cNvSpPr>
            <p:nvPr/>
          </p:nvSpPr>
          <p:spPr bwMode="auto">
            <a:xfrm>
              <a:off x="2914650" y="3184525"/>
              <a:ext cx="609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 name="Text Box 24"/>
            <p:cNvSpPr txBox="1">
              <a:spLocks noChangeArrowheads="1"/>
            </p:cNvSpPr>
            <p:nvPr/>
          </p:nvSpPr>
          <p:spPr bwMode="auto">
            <a:xfrm>
              <a:off x="3492500" y="33369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8" charset="0"/>
                </a:rPr>
                <a:t>*</a:t>
              </a:r>
            </a:p>
          </p:txBody>
        </p:sp>
        <p:sp>
          <p:nvSpPr>
            <p:cNvPr id="26" name="Text Box 25"/>
            <p:cNvSpPr txBox="1">
              <a:spLocks noChangeArrowheads="1"/>
            </p:cNvSpPr>
            <p:nvPr/>
          </p:nvSpPr>
          <p:spPr bwMode="auto">
            <a:xfrm>
              <a:off x="3870325" y="3138488"/>
              <a:ext cx="320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8" charset="0"/>
                </a:rPr>
                <a:t>2</a:t>
              </a:r>
              <a:endParaRPr lang="en-US" sz="2400">
                <a:solidFill>
                  <a:schemeClr val="tx1"/>
                </a:solidFill>
                <a:latin typeface="Times New Roman" pitchFamily="18" charset="0"/>
              </a:endParaRPr>
            </a:p>
          </p:txBody>
        </p:sp>
        <p:sp>
          <p:nvSpPr>
            <p:cNvPr id="27" name="Text Box 26"/>
            <p:cNvSpPr txBox="1">
              <a:spLocks noChangeArrowheads="1"/>
            </p:cNvSpPr>
            <p:nvPr/>
          </p:nvSpPr>
          <p:spPr bwMode="auto">
            <a:xfrm>
              <a:off x="3540125" y="1905000"/>
              <a:ext cx="320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8" charset="0"/>
                </a:rPr>
                <a:t>6</a:t>
              </a:r>
              <a:endParaRPr lang="en-US" sz="2400">
                <a:solidFill>
                  <a:schemeClr val="tx1"/>
                </a:solidFill>
                <a:latin typeface="Times New Roman" pitchFamily="18" charset="0"/>
              </a:endParaRPr>
            </a:p>
          </p:txBody>
        </p:sp>
      </p:grpSp>
    </p:spTree>
    <p:extLst>
      <p:ext uri="{BB962C8B-B14F-4D97-AF65-F5344CB8AC3E}">
        <p14:creationId xmlns:p14="http://schemas.microsoft.com/office/powerpoint/2010/main" val="3329490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85800" y="304800"/>
            <a:ext cx="7772400" cy="914400"/>
          </a:xfrm>
          <a:noFill/>
        </p:spPr>
        <p:txBody>
          <a:bodyPr lIns="92075" tIns="46038" rIns="92075" bIns="46038"/>
          <a:lstStyle/>
          <a:p>
            <a:r>
              <a:rPr lang="zh-CN" altLang="en-US" sz="3600" b="1" dirty="0">
                <a:solidFill>
                  <a:srgbClr val="0000CC"/>
                </a:solidFill>
              </a:rPr>
              <a:t>主定理</a:t>
            </a:r>
            <a:endParaRPr lang="en-US" sz="3600" b="1" dirty="0">
              <a:solidFill>
                <a:srgbClr val="0000CC"/>
              </a:solidFill>
            </a:endParaRPr>
          </a:p>
        </p:txBody>
      </p:sp>
      <p:sp>
        <p:nvSpPr>
          <p:cNvPr id="3" name="TextBox 2"/>
          <p:cNvSpPr txBox="1"/>
          <p:nvPr/>
        </p:nvSpPr>
        <p:spPr>
          <a:xfrm>
            <a:off x="762000" y="1476345"/>
            <a:ext cx="2762295" cy="461665"/>
          </a:xfrm>
          <a:prstGeom prst="rect">
            <a:avLst/>
          </a:prstGeom>
          <a:noFill/>
        </p:spPr>
        <p:txBody>
          <a:bodyPr wrap="none" rtlCol="0">
            <a:spAutoFit/>
          </a:bodyPr>
          <a:lstStyle/>
          <a:p>
            <a:r>
              <a:rPr lang="zh-CN" altLang="en-US" sz="2400" dirty="0"/>
              <a:t>主定理另一种形式</a:t>
            </a:r>
            <a:r>
              <a:rPr lang="en-US" sz="2400" dirty="0"/>
              <a:t>:</a:t>
            </a:r>
          </a:p>
        </p:txBody>
      </p:sp>
      <p:graphicFrame>
        <p:nvGraphicFramePr>
          <p:cNvPr id="5" name="Object 4"/>
          <p:cNvGraphicFramePr>
            <a:graphicFrameLocks noChangeAspect="1"/>
          </p:cNvGraphicFramePr>
          <p:nvPr/>
        </p:nvGraphicFramePr>
        <p:xfrm>
          <a:off x="533400" y="1981200"/>
          <a:ext cx="7620000" cy="4153823"/>
        </p:xfrm>
        <a:graphic>
          <a:graphicData uri="http://schemas.openxmlformats.org/presentationml/2006/ole">
            <mc:AlternateContent xmlns:mc="http://schemas.openxmlformats.org/markup-compatibility/2006">
              <mc:Choice xmlns:v="urn:schemas-microsoft-com:vml" Requires="v">
                <p:oleObj spid="_x0000_s7172" name="Equation" r:id="rId4" imgW="3670300" imgH="1930400" progId="">
                  <p:embed/>
                </p:oleObj>
              </mc:Choice>
              <mc:Fallback>
                <p:oleObj name="Equation" r:id="rId4" imgW="3670300" imgH="1930400" progId="">
                  <p:embed/>
                  <p:pic>
                    <p:nvPicPr>
                      <p:cNvPr id="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981200"/>
                        <a:ext cx="7620000" cy="41538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61315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a:noFill/>
        </p:spPr>
        <p:txBody>
          <a:bodyPr lIns="92075" tIns="46038" rIns="92075" bIns="46038"/>
          <a:lstStyle/>
          <a:p>
            <a:r>
              <a:rPr lang="zh-CN" altLang="en-US" sz="3600" b="1" dirty="0">
                <a:solidFill>
                  <a:srgbClr val="0000CC"/>
                </a:solidFill>
              </a:rPr>
              <a:t>举例</a:t>
            </a:r>
            <a:r>
              <a:rPr lang="en-US" sz="3600" b="1" dirty="0">
                <a:solidFill>
                  <a:srgbClr val="0000CC"/>
                </a:solidFill>
              </a:rPr>
              <a:t> 1 </a:t>
            </a:r>
          </a:p>
        </p:txBody>
      </p:sp>
      <p:sp>
        <p:nvSpPr>
          <p:cNvPr id="53251" name="Rectangle 3"/>
          <p:cNvSpPr>
            <a:spLocks noGrp="1" noChangeArrowheads="1"/>
          </p:cNvSpPr>
          <p:nvPr>
            <p:ph type="body" idx="1"/>
          </p:nvPr>
        </p:nvSpPr>
        <p:spPr>
          <a:xfrm>
            <a:off x="609600" y="1524000"/>
            <a:ext cx="7848600" cy="4572000"/>
          </a:xfrm>
          <a:noFill/>
        </p:spPr>
        <p:txBody>
          <a:bodyPr lIns="92075" tIns="46038" rIns="92075" bIns="46038"/>
          <a:lstStyle/>
          <a:p>
            <a:pPr>
              <a:spcBef>
                <a:spcPts val="600"/>
              </a:spcBef>
              <a:spcAft>
                <a:spcPts val="600"/>
              </a:spcAft>
            </a:pPr>
            <a:r>
              <a:rPr lang="zh-CN" altLang="en-US" sz="3200" b="1" dirty="0"/>
              <a:t>递归式 </a:t>
            </a:r>
            <a:r>
              <a:rPr lang="en-US" sz="3200" b="1" i="1" dirty="0"/>
              <a:t>T</a:t>
            </a:r>
            <a:r>
              <a:rPr lang="en-US" sz="3200" b="1" dirty="0"/>
              <a:t>(</a:t>
            </a:r>
            <a:r>
              <a:rPr lang="en-US" sz="3200" b="1" i="1" dirty="0"/>
              <a:t>n</a:t>
            </a:r>
            <a:r>
              <a:rPr lang="en-US" sz="3200" b="1" dirty="0"/>
              <a:t>) = 5</a:t>
            </a:r>
            <a:r>
              <a:rPr lang="en-US" sz="3200" b="1" i="1" dirty="0"/>
              <a:t>T</a:t>
            </a:r>
            <a:r>
              <a:rPr lang="en-US" sz="3200" b="1" dirty="0"/>
              <a:t>(</a:t>
            </a:r>
            <a:r>
              <a:rPr lang="en-US" sz="3200" b="1" i="1" dirty="0"/>
              <a:t>n</a:t>
            </a:r>
            <a:r>
              <a:rPr lang="en-US" sz="3200" b="1" dirty="0"/>
              <a:t>/2) + </a:t>
            </a:r>
            <a:r>
              <a:rPr lang="en-US" sz="3200" b="1" i="1" dirty="0"/>
              <a:t>n</a:t>
            </a:r>
            <a:r>
              <a:rPr lang="en-US" sz="3200" b="1" baseline="30000" dirty="0"/>
              <a:t>2</a:t>
            </a:r>
            <a:r>
              <a:rPr lang="en-US" sz="3200" b="1" dirty="0"/>
              <a:t>. </a:t>
            </a:r>
          </a:p>
          <a:p>
            <a:pPr>
              <a:spcBef>
                <a:spcPts val="600"/>
              </a:spcBef>
              <a:spcAft>
                <a:spcPts val="600"/>
              </a:spcAft>
              <a:buFont typeface="Monotype Sorts" pitchFamily="2" charset="2"/>
              <a:buNone/>
            </a:pPr>
            <a:r>
              <a:rPr lang="en-US" sz="3200" b="1" dirty="0"/>
              <a:t>	</a:t>
            </a:r>
            <a:r>
              <a:rPr lang="zh-CN" altLang="en-US" sz="3200" b="1" dirty="0"/>
              <a:t>其中 </a:t>
            </a:r>
            <a:r>
              <a:rPr lang="en-US" sz="3200" b="1" i="1" dirty="0"/>
              <a:t>a</a:t>
            </a:r>
            <a:r>
              <a:rPr lang="en-US" sz="3200" b="1" dirty="0"/>
              <a:t> = 5 </a:t>
            </a:r>
            <a:r>
              <a:rPr lang="zh-CN" altLang="en-US" sz="3200" b="1" dirty="0"/>
              <a:t>，</a:t>
            </a:r>
            <a:r>
              <a:rPr lang="en-US" sz="3200" b="1" i="1" dirty="0"/>
              <a:t>b</a:t>
            </a:r>
            <a:r>
              <a:rPr lang="en-US" sz="3200" b="1" dirty="0"/>
              <a:t> = 2. </a:t>
            </a:r>
          </a:p>
          <a:p>
            <a:pPr>
              <a:spcBef>
                <a:spcPts val="600"/>
              </a:spcBef>
              <a:spcAft>
                <a:spcPts val="600"/>
              </a:spcAft>
              <a:buFont typeface="Monotype Sorts" pitchFamily="2" charset="2"/>
              <a:buNone/>
            </a:pPr>
            <a:r>
              <a:rPr lang="en-US" sz="3200" b="1" dirty="0"/>
              <a:t>     </a:t>
            </a:r>
            <a:r>
              <a:rPr lang="zh-CN" altLang="en-US" sz="3200" b="1" dirty="0"/>
              <a:t>因为 </a:t>
            </a:r>
            <a:r>
              <a:rPr lang="en-US" sz="3200" b="1" dirty="0"/>
              <a:t>log</a:t>
            </a:r>
            <a:r>
              <a:rPr lang="en-US" sz="3200" b="1" baseline="-25000" dirty="0"/>
              <a:t>2</a:t>
            </a:r>
            <a:r>
              <a:rPr lang="en-US" sz="3200" b="1" dirty="0"/>
              <a:t>5 &gt; log</a:t>
            </a:r>
            <a:r>
              <a:rPr lang="en-US" sz="3200" b="1" baseline="-25000" dirty="0"/>
              <a:t>2</a:t>
            </a:r>
            <a:r>
              <a:rPr lang="en-US" sz="3200" b="1" dirty="0"/>
              <a:t>4, </a:t>
            </a:r>
            <a:r>
              <a:rPr lang="en-US" sz="3200" b="1" dirty="0">
                <a:sym typeface="Symbol"/>
              </a:rPr>
              <a:t> = </a:t>
            </a:r>
            <a:r>
              <a:rPr lang="en-US" sz="3200" b="1" dirty="0"/>
              <a:t>log</a:t>
            </a:r>
            <a:r>
              <a:rPr lang="en-US" sz="3200" b="1" baseline="-25000" dirty="0"/>
              <a:t>2</a:t>
            </a:r>
            <a:r>
              <a:rPr lang="en-US" sz="3200" b="1" dirty="0"/>
              <a:t>5 – log</a:t>
            </a:r>
            <a:r>
              <a:rPr lang="en-US" sz="3200" b="1" baseline="-25000" dirty="0"/>
              <a:t>2</a:t>
            </a:r>
            <a:r>
              <a:rPr lang="en-US" sz="3200" b="1" dirty="0"/>
              <a:t>4 &gt; 0.</a:t>
            </a:r>
          </a:p>
          <a:p>
            <a:pPr>
              <a:spcBef>
                <a:spcPts val="600"/>
              </a:spcBef>
              <a:spcAft>
                <a:spcPts val="600"/>
              </a:spcAft>
              <a:buFont typeface="Monotype Sorts" pitchFamily="2" charset="2"/>
              <a:buNone/>
            </a:pPr>
            <a:r>
              <a:rPr lang="en-US" sz="3200" b="1" dirty="0"/>
              <a:t>     </a:t>
            </a:r>
            <a:r>
              <a:rPr lang="zh-CN" altLang="en-US" sz="3200" b="1" dirty="0"/>
              <a:t>因为 </a:t>
            </a:r>
            <a:r>
              <a:rPr lang="en-US" sz="3200" b="1" i="1" dirty="0"/>
              <a:t>f</a:t>
            </a:r>
            <a:r>
              <a:rPr lang="en-US" sz="3200" b="1" dirty="0"/>
              <a:t>(</a:t>
            </a:r>
            <a:r>
              <a:rPr lang="en-US" sz="3200" b="1" i="1" dirty="0"/>
              <a:t>n</a:t>
            </a:r>
            <a:r>
              <a:rPr lang="en-US" sz="3200" b="1" dirty="0"/>
              <a:t>) = </a:t>
            </a:r>
            <a:r>
              <a:rPr lang="en-US" sz="3200" b="1" i="1" dirty="0"/>
              <a:t>n</a:t>
            </a:r>
            <a:r>
              <a:rPr lang="en-US" sz="3200" b="1" baseline="30000" dirty="0"/>
              <a:t>2</a:t>
            </a:r>
            <a:r>
              <a:rPr lang="en-US" sz="3200" b="1" dirty="0"/>
              <a:t> = </a:t>
            </a:r>
            <a:r>
              <a:rPr lang="en-US" sz="3200" b="1" i="1" dirty="0"/>
              <a:t>n</a:t>
            </a:r>
            <a:r>
              <a:rPr lang="en-US" sz="3200" b="1" baseline="30000" dirty="0"/>
              <a:t>log</a:t>
            </a:r>
            <a:r>
              <a:rPr lang="en-US" sz="1800" b="1" dirty="0"/>
              <a:t>2</a:t>
            </a:r>
            <a:r>
              <a:rPr lang="en-US" sz="3200" b="1" baseline="30000" dirty="0"/>
              <a:t>5 – </a:t>
            </a:r>
            <a:r>
              <a:rPr lang="en-US" sz="3200" b="1" baseline="30000" dirty="0">
                <a:sym typeface="Symbol"/>
              </a:rPr>
              <a:t></a:t>
            </a:r>
            <a:r>
              <a:rPr lang="en-US" sz="3200" b="1" dirty="0"/>
              <a:t> </a:t>
            </a:r>
            <a:r>
              <a:rPr lang="en-US" sz="3200" b="1" dirty="0">
                <a:sym typeface="Symbol"/>
              </a:rPr>
              <a:t> </a:t>
            </a:r>
            <a:r>
              <a:rPr lang="en-US" sz="3200" b="1" i="1" dirty="0">
                <a:sym typeface="Symbol"/>
              </a:rPr>
              <a:t>O</a:t>
            </a:r>
            <a:r>
              <a:rPr lang="en-US" sz="3200" b="1" dirty="0">
                <a:sym typeface="Symbol"/>
              </a:rPr>
              <a:t>(</a:t>
            </a:r>
            <a:r>
              <a:rPr lang="en-US" sz="3200" b="1" i="1" dirty="0"/>
              <a:t>n</a:t>
            </a:r>
            <a:r>
              <a:rPr lang="en-US" sz="3200" b="1" baseline="30000" dirty="0"/>
              <a:t>log</a:t>
            </a:r>
            <a:r>
              <a:rPr lang="en-US" sz="2000" b="1" dirty="0"/>
              <a:t>2</a:t>
            </a:r>
            <a:r>
              <a:rPr lang="en-US" sz="3200" b="1" baseline="30000" dirty="0"/>
              <a:t>5 – </a:t>
            </a:r>
            <a:r>
              <a:rPr lang="en-US" sz="3200" b="1" baseline="30000" dirty="0">
                <a:sym typeface="Symbol"/>
              </a:rPr>
              <a:t></a:t>
            </a:r>
            <a:r>
              <a:rPr lang="en-US" sz="3200" b="1" dirty="0"/>
              <a:t>), </a:t>
            </a:r>
          </a:p>
          <a:p>
            <a:pPr>
              <a:spcBef>
                <a:spcPts val="600"/>
              </a:spcBef>
              <a:spcAft>
                <a:spcPts val="600"/>
              </a:spcAft>
              <a:buFont typeface="Monotype Sorts" pitchFamily="2" charset="2"/>
              <a:buNone/>
            </a:pPr>
            <a:r>
              <a:rPr lang="en-US" sz="3200" b="1" dirty="0"/>
              <a:t>     </a:t>
            </a:r>
            <a:r>
              <a:rPr lang="zh-CN" altLang="en-US" sz="3200" b="1" dirty="0"/>
              <a:t>根据 主定理 </a:t>
            </a:r>
            <a:r>
              <a:rPr lang="en-US" sz="3200" b="1" dirty="0"/>
              <a:t>Case 1</a:t>
            </a:r>
          </a:p>
          <a:p>
            <a:pPr>
              <a:spcBef>
                <a:spcPts val="600"/>
              </a:spcBef>
              <a:spcAft>
                <a:spcPts val="600"/>
              </a:spcAft>
              <a:buFont typeface="Monotype Sorts" pitchFamily="2" charset="2"/>
              <a:buNone/>
            </a:pPr>
            <a:r>
              <a:rPr lang="en-US" sz="3200" b="1" dirty="0"/>
              <a:t>     </a:t>
            </a:r>
            <a:r>
              <a:rPr lang="en-US" sz="3200" b="1" dirty="0">
                <a:sym typeface="Wingdings" pitchFamily="2" charset="2"/>
              </a:rPr>
              <a:t>  </a:t>
            </a:r>
            <a:r>
              <a:rPr lang="en-US" sz="3200" b="1" i="1" dirty="0">
                <a:sym typeface="Wingdings" pitchFamily="2" charset="2"/>
              </a:rPr>
              <a:t>T</a:t>
            </a:r>
            <a:r>
              <a:rPr lang="en-US" sz="3200" b="1" dirty="0">
                <a:sym typeface="Wingdings" pitchFamily="2" charset="2"/>
              </a:rPr>
              <a:t>(</a:t>
            </a:r>
            <a:r>
              <a:rPr lang="en-US" sz="3200" b="1" i="1" dirty="0">
                <a:sym typeface="Wingdings" pitchFamily="2" charset="2"/>
              </a:rPr>
              <a:t>n</a:t>
            </a:r>
            <a:r>
              <a:rPr lang="en-US" sz="3200" b="1" dirty="0">
                <a:sym typeface="Wingdings" pitchFamily="2" charset="2"/>
              </a:rPr>
              <a:t>) = </a:t>
            </a:r>
            <a:r>
              <a:rPr lang="en-US" sz="3200" b="1" dirty="0">
                <a:sym typeface="Symbol"/>
              </a:rPr>
              <a:t></a:t>
            </a:r>
            <a:r>
              <a:rPr lang="en-US" sz="3200" b="1" dirty="0"/>
              <a:t>(</a:t>
            </a:r>
            <a:r>
              <a:rPr lang="en-US" sz="3200" b="1" i="1" dirty="0"/>
              <a:t>n</a:t>
            </a:r>
            <a:r>
              <a:rPr lang="en-US" sz="3200" b="1" baseline="30000" dirty="0"/>
              <a:t>log</a:t>
            </a:r>
            <a:r>
              <a:rPr lang="en-US" sz="1800" b="1" dirty="0"/>
              <a:t>2</a:t>
            </a:r>
            <a:r>
              <a:rPr lang="en-US" sz="3200" b="1" baseline="30000" dirty="0"/>
              <a:t>5</a:t>
            </a:r>
            <a:r>
              <a:rPr lang="en-US" sz="3200" b="1" dirty="0"/>
              <a:t> ).</a:t>
            </a:r>
          </a:p>
        </p:txBody>
      </p:sp>
    </p:spTree>
    <p:extLst>
      <p:ext uri="{BB962C8B-B14F-4D97-AF65-F5344CB8AC3E}">
        <p14:creationId xmlns:p14="http://schemas.microsoft.com/office/powerpoint/2010/main" val="1531858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a:noFill/>
        </p:spPr>
        <p:txBody>
          <a:bodyPr lIns="92075" tIns="46038" rIns="92075" bIns="46038"/>
          <a:lstStyle/>
          <a:p>
            <a:r>
              <a:rPr lang="zh-CN" altLang="en-US" sz="3600" b="1" dirty="0">
                <a:solidFill>
                  <a:srgbClr val="0000CC"/>
                </a:solidFill>
              </a:rPr>
              <a:t>举例 </a:t>
            </a:r>
            <a:r>
              <a:rPr lang="en-US" sz="3600" b="1" dirty="0">
                <a:solidFill>
                  <a:srgbClr val="0000CC"/>
                </a:solidFill>
              </a:rPr>
              <a:t>2 </a:t>
            </a:r>
          </a:p>
        </p:txBody>
      </p:sp>
      <p:sp>
        <p:nvSpPr>
          <p:cNvPr id="53251" name="Rectangle 3"/>
          <p:cNvSpPr>
            <a:spLocks noGrp="1" noChangeArrowheads="1"/>
          </p:cNvSpPr>
          <p:nvPr>
            <p:ph type="body" idx="1"/>
          </p:nvPr>
        </p:nvSpPr>
        <p:spPr>
          <a:xfrm>
            <a:off x="609600" y="1524000"/>
            <a:ext cx="8382000" cy="4572000"/>
          </a:xfrm>
          <a:noFill/>
        </p:spPr>
        <p:txBody>
          <a:bodyPr lIns="92075" tIns="46038" rIns="92075" bIns="46038"/>
          <a:lstStyle/>
          <a:p>
            <a:pPr>
              <a:spcBef>
                <a:spcPts val="600"/>
              </a:spcBef>
              <a:spcAft>
                <a:spcPts val="600"/>
              </a:spcAft>
            </a:pPr>
            <a:r>
              <a:rPr lang="zh-CN" altLang="en-US" sz="3200" b="1" dirty="0"/>
              <a:t>递归式 </a:t>
            </a:r>
            <a:r>
              <a:rPr lang="en-US" sz="3200" b="1" i="1" dirty="0"/>
              <a:t>T</a:t>
            </a:r>
            <a:r>
              <a:rPr lang="en-US" sz="3200" b="1" dirty="0"/>
              <a:t>(</a:t>
            </a:r>
            <a:r>
              <a:rPr lang="en-US" sz="3200" b="1" i="1" dirty="0"/>
              <a:t>n</a:t>
            </a:r>
            <a:r>
              <a:rPr lang="en-US" sz="3200" b="1" dirty="0"/>
              <a:t>) = 27</a:t>
            </a:r>
            <a:r>
              <a:rPr lang="en-US" sz="3200" b="1" i="1" dirty="0"/>
              <a:t>T</a:t>
            </a:r>
            <a:r>
              <a:rPr lang="en-US" sz="3200" b="1" dirty="0"/>
              <a:t>(</a:t>
            </a:r>
            <a:r>
              <a:rPr lang="en-US" sz="3200" b="1" i="1" dirty="0"/>
              <a:t>n</a:t>
            </a:r>
            <a:r>
              <a:rPr lang="en-US" sz="3200" b="1" dirty="0"/>
              <a:t>/3) + </a:t>
            </a:r>
            <a:r>
              <a:rPr lang="en-US" sz="3200" b="1" i="1" dirty="0"/>
              <a:t>n</a:t>
            </a:r>
            <a:r>
              <a:rPr lang="en-US" sz="3200" b="1" baseline="30000" dirty="0"/>
              <a:t>3</a:t>
            </a:r>
            <a:r>
              <a:rPr lang="en-US" sz="3200" b="1" dirty="0"/>
              <a:t> </a:t>
            </a:r>
            <a:r>
              <a:rPr lang="en-US" sz="3200" b="1" dirty="0" err="1"/>
              <a:t>lg</a:t>
            </a:r>
            <a:r>
              <a:rPr lang="en-US" sz="3200" b="1" dirty="0"/>
              <a:t> </a:t>
            </a:r>
            <a:r>
              <a:rPr lang="en-US" sz="3200" b="1" i="1" dirty="0"/>
              <a:t>n</a:t>
            </a:r>
            <a:r>
              <a:rPr lang="en-US" sz="3200" b="1" dirty="0"/>
              <a:t> </a:t>
            </a:r>
          </a:p>
          <a:p>
            <a:pPr>
              <a:spcBef>
                <a:spcPts val="600"/>
              </a:spcBef>
              <a:spcAft>
                <a:spcPts val="600"/>
              </a:spcAft>
              <a:buFont typeface="Monotype Sorts" pitchFamily="2" charset="2"/>
              <a:buNone/>
            </a:pPr>
            <a:r>
              <a:rPr lang="en-US" sz="3200" b="1" dirty="0"/>
              <a:t>	</a:t>
            </a:r>
            <a:r>
              <a:rPr lang="zh-CN" altLang="en-US" sz="3200" b="1" dirty="0"/>
              <a:t>其中 </a:t>
            </a:r>
            <a:r>
              <a:rPr lang="en-US" sz="3200" b="1" i="1" dirty="0"/>
              <a:t>a</a:t>
            </a:r>
            <a:r>
              <a:rPr lang="en-US" sz="3200" b="1" dirty="0"/>
              <a:t> = 27 </a:t>
            </a:r>
            <a:r>
              <a:rPr lang="zh-CN" altLang="en-US" sz="3200" b="1" dirty="0"/>
              <a:t>，</a:t>
            </a:r>
            <a:r>
              <a:rPr lang="en-US" sz="3200" b="1" i="1" dirty="0"/>
              <a:t>b</a:t>
            </a:r>
            <a:r>
              <a:rPr lang="en-US" sz="3200" b="1" dirty="0"/>
              <a:t> = 3. </a:t>
            </a:r>
          </a:p>
          <a:p>
            <a:pPr>
              <a:spcBef>
                <a:spcPts val="600"/>
              </a:spcBef>
              <a:spcAft>
                <a:spcPts val="600"/>
              </a:spcAft>
              <a:buFont typeface="Monotype Sorts" pitchFamily="2" charset="2"/>
              <a:buNone/>
            </a:pPr>
            <a:r>
              <a:rPr lang="en-US" sz="3200" b="1" dirty="0"/>
              <a:t>     </a:t>
            </a:r>
            <a:r>
              <a:rPr lang="zh-CN" altLang="en-US" sz="3200" b="1" dirty="0"/>
              <a:t>因为 </a:t>
            </a:r>
            <a:r>
              <a:rPr lang="en-US" sz="3200" b="1" i="1" dirty="0"/>
              <a:t>n</a:t>
            </a:r>
            <a:r>
              <a:rPr lang="en-US" sz="3200" b="1" baseline="30000" dirty="0"/>
              <a:t>log</a:t>
            </a:r>
            <a:r>
              <a:rPr lang="en-US" sz="2000" b="1" dirty="0"/>
              <a:t>3</a:t>
            </a:r>
            <a:r>
              <a:rPr lang="en-US" sz="3200" b="1" baseline="30000" dirty="0"/>
              <a:t>27</a:t>
            </a:r>
            <a:r>
              <a:rPr lang="en-US" sz="3200" b="1" dirty="0"/>
              <a:t> = </a:t>
            </a:r>
            <a:r>
              <a:rPr lang="en-US" sz="3200" b="1" i="1" dirty="0"/>
              <a:t>n</a:t>
            </a:r>
            <a:r>
              <a:rPr lang="en-US" sz="3200" b="1" baseline="30000" dirty="0"/>
              <a:t>3</a:t>
            </a:r>
            <a:r>
              <a:rPr lang="en-US" sz="3200" b="1" dirty="0"/>
              <a:t>, </a:t>
            </a:r>
            <a:r>
              <a:rPr lang="en-US" sz="3200" b="1" i="1" dirty="0"/>
              <a:t>f</a:t>
            </a:r>
            <a:r>
              <a:rPr lang="en-US" sz="3200" b="1" dirty="0"/>
              <a:t>(</a:t>
            </a:r>
            <a:r>
              <a:rPr lang="en-US" sz="3200" b="1" i="1" dirty="0"/>
              <a:t>n</a:t>
            </a:r>
            <a:r>
              <a:rPr lang="en-US" sz="3200" b="1" dirty="0"/>
              <a:t>) = </a:t>
            </a:r>
            <a:r>
              <a:rPr lang="en-US" sz="3200" b="1" i="1" dirty="0"/>
              <a:t>n</a:t>
            </a:r>
            <a:r>
              <a:rPr lang="en-US" sz="3200" b="1" baseline="30000" dirty="0"/>
              <a:t>3</a:t>
            </a:r>
            <a:r>
              <a:rPr lang="en-US" sz="3200" b="1" dirty="0"/>
              <a:t> </a:t>
            </a:r>
            <a:r>
              <a:rPr lang="en-US" sz="3200" b="1" dirty="0" err="1"/>
              <a:t>lg</a:t>
            </a:r>
            <a:r>
              <a:rPr lang="en-US" sz="3200" b="1" dirty="0"/>
              <a:t> </a:t>
            </a:r>
            <a:r>
              <a:rPr lang="en-US" sz="3200" b="1" i="1" dirty="0"/>
              <a:t>n</a:t>
            </a:r>
            <a:r>
              <a:rPr lang="en-US" sz="3200" b="1" dirty="0"/>
              <a:t> = </a:t>
            </a:r>
            <a:r>
              <a:rPr lang="en-US" sz="3200" b="1" i="1" dirty="0"/>
              <a:t>n</a:t>
            </a:r>
            <a:r>
              <a:rPr lang="en-US" sz="3200" b="1" baseline="30000" dirty="0"/>
              <a:t>log</a:t>
            </a:r>
            <a:r>
              <a:rPr lang="en-US" sz="2000" b="1" dirty="0"/>
              <a:t>3</a:t>
            </a:r>
            <a:r>
              <a:rPr lang="en-US" sz="3200" b="1" baseline="30000" dirty="0"/>
              <a:t>27</a:t>
            </a:r>
            <a:r>
              <a:rPr lang="en-US" sz="3200" b="1" dirty="0"/>
              <a:t> </a:t>
            </a:r>
            <a:r>
              <a:rPr lang="en-US" sz="3200" b="1" dirty="0" err="1"/>
              <a:t>lg</a:t>
            </a:r>
            <a:r>
              <a:rPr lang="en-US" sz="3200" b="1" dirty="0"/>
              <a:t> </a:t>
            </a:r>
            <a:r>
              <a:rPr lang="en-US" sz="3200" b="1" i="1" dirty="0"/>
              <a:t>n</a:t>
            </a:r>
            <a:r>
              <a:rPr lang="en-US" sz="3200" b="1" dirty="0">
                <a:sym typeface="Symbol"/>
              </a:rPr>
              <a:t>. </a:t>
            </a:r>
          </a:p>
          <a:p>
            <a:pPr>
              <a:spcBef>
                <a:spcPts val="600"/>
              </a:spcBef>
              <a:spcAft>
                <a:spcPts val="600"/>
              </a:spcAft>
              <a:buFont typeface="Monotype Sorts" pitchFamily="2" charset="2"/>
              <a:buNone/>
            </a:pPr>
            <a:r>
              <a:rPr lang="en-US" sz="3200" b="1" dirty="0"/>
              <a:t>     </a:t>
            </a:r>
            <a:r>
              <a:rPr lang="zh-CN" altLang="en-US" sz="3200" b="1" dirty="0"/>
              <a:t>根据主定理 </a:t>
            </a:r>
            <a:r>
              <a:rPr lang="en-US" sz="3200" b="1" dirty="0"/>
              <a:t>Case 2 </a:t>
            </a:r>
            <a:r>
              <a:rPr lang="zh-CN" altLang="en-US" sz="3200" b="1" dirty="0"/>
              <a:t>中 </a:t>
            </a:r>
            <a:r>
              <a:rPr lang="en-US" sz="3200" b="1" i="1" dirty="0"/>
              <a:t>k</a:t>
            </a:r>
            <a:r>
              <a:rPr lang="en-US" sz="3200" b="1" dirty="0"/>
              <a:t> = 1</a:t>
            </a:r>
          </a:p>
          <a:p>
            <a:pPr>
              <a:spcBef>
                <a:spcPts val="600"/>
              </a:spcBef>
              <a:spcAft>
                <a:spcPts val="600"/>
              </a:spcAft>
              <a:buFont typeface="Monotype Sorts" pitchFamily="2" charset="2"/>
              <a:buNone/>
            </a:pPr>
            <a:r>
              <a:rPr lang="en-US" sz="3200" b="1" dirty="0"/>
              <a:t>     </a:t>
            </a:r>
            <a:r>
              <a:rPr lang="en-US" sz="3200" b="1" dirty="0">
                <a:sym typeface="Wingdings" pitchFamily="2" charset="2"/>
              </a:rPr>
              <a:t>  </a:t>
            </a:r>
            <a:r>
              <a:rPr lang="en-US" sz="3200" b="1" i="1" dirty="0">
                <a:sym typeface="Wingdings" pitchFamily="2" charset="2"/>
              </a:rPr>
              <a:t>T</a:t>
            </a:r>
            <a:r>
              <a:rPr lang="en-US" sz="3200" b="1" dirty="0">
                <a:sym typeface="Wingdings" pitchFamily="2" charset="2"/>
              </a:rPr>
              <a:t>(</a:t>
            </a:r>
            <a:r>
              <a:rPr lang="en-US" sz="3200" b="1" i="1" dirty="0">
                <a:sym typeface="Wingdings" pitchFamily="2" charset="2"/>
              </a:rPr>
              <a:t>n</a:t>
            </a:r>
            <a:r>
              <a:rPr lang="en-US" sz="3200" b="1" dirty="0">
                <a:sym typeface="Wingdings" pitchFamily="2" charset="2"/>
              </a:rPr>
              <a:t>) = </a:t>
            </a:r>
            <a:r>
              <a:rPr lang="en-US" sz="3200" b="1" dirty="0">
                <a:sym typeface="Symbol"/>
              </a:rPr>
              <a:t></a:t>
            </a:r>
            <a:r>
              <a:rPr lang="en-US" sz="3200" b="1" dirty="0"/>
              <a:t>(</a:t>
            </a:r>
            <a:r>
              <a:rPr lang="en-US" sz="3200" b="1" i="1" dirty="0"/>
              <a:t>n</a:t>
            </a:r>
            <a:r>
              <a:rPr lang="en-US" sz="3200" b="1" baseline="30000" dirty="0"/>
              <a:t>3</a:t>
            </a:r>
            <a:r>
              <a:rPr lang="en-US" sz="3200" b="1" dirty="0"/>
              <a:t> lg</a:t>
            </a:r>
            <a:r>
              <a:rPr lang="en-US" sz="3200" b="1" baseline="30000" dirty="0"/>
              <a:t>2</a:t>
            </a:r>
            <a:r>
              <a:rPr lang="en-US" sz="3200" b="1" i="1" dirty="0"/>
              <a:t>n</a:t>
            </a:r>
            <a:r>
              <a:rPr lang="en-US" sz="3200" b="1" dirty="0"/>
              <a:t>).</a:t>
            </a:r>
          </a:p>
        </p:txBody>
      </p:sp>
    </p:spTree>
    <p:extLst>
      <p:ext uri="{BB962C8B-B14F-4D97-AF65-F5344CB8AC3E}">
        <p14:creationId xmlns:p14="http://schemas.microsoft.com/office/powerpoint/2010/main" val="3302208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a:noFill/>
        </p:spPr>
        <p:txBody>
          <a:bodyPr lIns="92075" tIns="46038" rIns="92075" bIns="46038"/>
          <a:lstStyle/>
          <a:p>
            <a:r>
              <a:rPr lang="zh-CN" altLang="en-US" sz="3600" b="1" dirty="0">
                <a:solidFill>
                  <a:srgbClr val="0000CC"/>
                </a:solidFill>
              </a:rPr>
              <a:t>举例 </a:t>
            </a:r>
            <a:r>
              <a:rPr lang="en-US" sz="3600" b="1" dirty="0">
                <a:solidFill>
                  <a:srgbClr val="0000CC"/>
                </a:solidFill>
              </a:rPr>
              <a:t>3 </a:t>
            </a:r>
          </a:p>
        </p:txBody>
      </p:sp>
      <p:sp>
        <p:nvSpPr>
          <p:cNvPr id="53251" name="Rectangle 3"/>
          <p:cNvSpPr>
            <a:spLocks noGrp="1" noChangeArrowheads="1"/>
          </p:cNvSpPr>
          <p:nvPr>
            <p:ph type="body" idx="1"/>
          </p:nvPr>
        </p:nvSpPr>
        <p:spPr>
          <a:xfrm>
            <a:off x="304800" y="1524000"/>
            <a:ext cx="8686800" cy="4572000"/>
          </a:xfrm>
          <a:noFill/>
        </p:spPr>
        <p:txBody>
          <a:bodyPr lIns="92075" tIns="46038" rIns="92075" bIns="46038"/>
          <a:lstStyle/>
          <a:p>
            <a:pPr>
              <a:spcBef>
                <a:spcPts val="600"/>
              </a:spcBef>
              <a:spcAft>
                <a:spcPts val="600"/>
              </a:spcAft>
            </a:pPr>
            <a:r>
              <a:rPr lang="zh-CN" altLang="en-US" b="1" dirty="0"/>
              <a:t>递归式 </a:t>
            </a:r>
            <a:r>
              <a:rPr lang="en-US" b="1" i="1" dirty="0"/>
              <a:t>T</a:t>
            </a:r>
            <a:r>
              <a:rPr lang="en-US" b="1" dirty="0"/>
              <a:t>(</a:t>
            </a:r>
            <a:r>
              <a:rPr lang="en-US" b="1" i="1" dirty="0"/>
              <a:t>n</a:t>
            </a:r>
            <a:r>
              <a:rPr lang="en-US" b="1" dirty="0"/>
              <a:t>) = 5</a:t>
            </a:r>
            <a:r>
              <a:rPr lang="en-US" b="1" i="1" dirty="0"/>
              <a:t>T</a:t>
            </a:r>
            <a:r>
              <a:rPr lang="en-US" b="1" dirty="0"/>
              <a:t>(</a:t>
            </a:r>
            <a:r>
              <a:rPr lang="en-US" b="1" i="1" dirty="0"/>
              <a:t>n</a:t>
            </a:r>
            <a:r>
              <a:rPr lang="en-US" b="1" dirty="0"/>
              <a:t>/2) + </a:t>
            </a:r>
            <a:r>
              <a:rPr lang="en-US" b="1" i="1" dirty="0"/>
              <a:t>n</a:t>
            </a:r>
            <a:r>
              <a:rPr lang="en-US" b="1" baseline="30000" dirty="0"/>
              <a:t>3</a:t>
            </a:r>
            <a:r>
              <a:rPr lang="en-US" b="1" dirty="0"/>
              <a:t>. </a:t>
            </a:r>
          </a:p>
          <a:p>
            <a:pPr>
              <a:spcBef>
                <a:spcPts val="600"/>
              </a:spcBef>
              <a:spcAft>
                <a:spcPts val="600"/>
              </a:spcAft>
              <a:buFont typeface="Monotype Sorts" pitchFamily="2" charset="2"/>
              <a:buNone/>
            </a:pPr>
            <a:r>
              <a:rPr lang="en-US" b="1" dirty="0"/>
              <a:t>	</a:t>
            </a:r>
            <a:r>
              <a:rPr lang="zh-CN" altLang="en-US" b="1" dirty="0"/>
              <a:t>其中 </a:t>
            </a:r>
            <a:r>
              <a:rPr lang="en-US" b="1" i="1" dirty="0"/>
              <a:t>a</a:t>
            </a:r>
            <a:r>
              <a:rPr lang="en-US" b="1" dirty="0"/>
              <a:t> = 5 </a:t>
            </a:r>
            <a:r>
              <a:rPr lang="zh-CN" altLang="en-US" b="1" dirty="0"/>
              <a:t>，</a:t>
            </a:r>
            <a:r>
              <a:rPr lang="en-US" b="1" i="1" dirty="0"/>
              <a:t>b</a:t>
            </a:r>
            <a:r>
              <a:rPr lang="en-US" b="1" dirty="0"/>
              <a:t> = 2. </a:t>
            </a:r>
          </a:p>
          <a:p>
            <a:pPr>
              <a:spcBef>
                <a:spcPts val="600"/>
              </a:spcBef>
              <a:spcAft>
                <a:spcPts val="600"/>
              </a:spcAft>
              <a:buFont typeface="Monotype Sorts" pitchFamily="2" charset="2"/>
              <a:buNone/>
            </a:pPr>
            <a:r>
              <a:rPr lang="en-US" b="1" dirty="0"/>
              <a:t>     </a:t>
            </a:r>
            <a:r>
              <a:rPr lang="zh-CN" altLang="en-US" b="1" dirty="0"/>
              <a:t>因为 </a:t>
            </a:r>
            <a:r>
              <a:rPr lang="en-US" b="1" dirty="0"/>
              <a:t>3 = log</a:t>
            </a:r>
            <a:r>
              <a:rPr lang="en-US" b="1" baseline="-25000" dirty="0"/>
              <a:t>2</a:t>
            </a:r>
            <a:r>
              <a:rPr lang="en-US" b="1" dirty="0"/>
              <a:t>8 &gt; log</a:t>
            </a:r>
            <a:r>
              <a:rPr lang="en-US" b="1" baseline="-25000" dirty="0"/>
              <a:t>2</a:t>
            </a:r>
            <a:r>
              <a:rPr lang="en-US" b="1" dirty="0"/>
              <a:t>5, </a:t>
            </a:r>
            <a:r>
              <a:rPr lang="en-US" b="1" dirty="0">
                <a:sym typeface="Symbol"/>
              </a:rPr>
              <a:t> = </a:t>
            </a:r>
            <a:r>
              <a:rPr lang="en-US" b="1" dirty="0"/>
              <a:t>log</a:t>
            </a:r>
            <a:r>
              <a:rPr lang="en-US" b="1" baseline="-25000" dirty="0"/>
              <a:t>2</a:t>
            </a:r>
            <a:r>
              <a:rPr lang="en-US" b="1" dirty="0"/>
              <a:t>8 – log</a:t>
            </a:r>
            <a:r>
              <a:rPr lang="en-US" b="1" baseline="-25000" dirty="0"/>
              <a:t>2</a:t>
            </a:r>
            <a:r>
              <a:rPr lang="en-US" b="1" dirty="0"/>
              <a:t>5 &gt; 0.</a:t>
            </a:r>
          </a:p>
          <a:p>
            <a:pPr>
              <a:spcBef>
                <a:spcPts val="600"/>
              </a:spcBef>
              <a:spcAft>
                <a:spcPts val="600"/>
              </a:spcAft>
              <a:buFont typeface="Monotype Sorts" pitchFamily="2" charset="2"/>
              <a:buNone/>
            </a:pPr>
            <a:r>
              <a:rPr lang="en-US" b="1" dirty="0"/>
              <a:t>     </a:t>
            </a:r>
            <a:r>
              <a:rPr lang="en-US" b="1" dirty="0">
                <a:sym typeface="Wingdings" pitchFamily="2" charset="2"/>
              </a:rPr>
              <a:t> </a:t>
            </a:r>
            <a:r>
              <a:rPr lang="en-US" b="1" i="1" dirty="0"/>
              <a:t>f</a:t>
            </a:r>
            <a:r>
              <a:rPr lang="en-US" b="1" dirty="0"/>
              <a:t>(</a:t>
            </a:r>
            <a:r>
              <a:rPr lang="en-US" b="1" i="1" dirty="0"/>
              <a:t>n</a:t>
            </a:r>
            <a:r>
              <a:rPr lang="en-US" b="1" dirty="0"/>
              <a:t>) = </a:t>
            </a:r>
            <a:r>
              <a:rPr lang="en-US" b="1" i="1" dirty="0"/>
              <a:t>n</a:t>
            </a:r>
            <a:r>
              <a:rPr lang="en-US" b="1" baseline="30000" dirty="0"/>
              <a:t>3</a:t>
            </a:r>
            <a:r>
              <a:rPr lang="en-US" b="1" dirty="0"/>
              <a:t> = </a:t>
            </a:r>
            <a:r>
              <a:rPr lang="en-US" b="1" i="1" dirty="0"/>
              <a:t>n</a:t>
            </a:r>
            <a:r>
              <a:rPr lang="en-US" b="1" baseline="30000" dirty="0"/>
              <a:t>log</a:t>
            </a:r>
            <a:r>
              <a:rPr lang="en-US" sz="1800" b="1" dirty="0"/>
              <a:t>2</a:t>
            </a:r>
            <a:r>
              <a:rPr lang="en-US" b="1" baseline="30000" dirty="0"/>
              <a:t>5 + </a:t>
            </a:r>
            <a:r>
              <a:rPr lang="en-US" b="1" baseline="30000" dirty="0">
                <a:sym typeface="Symbol"/>
              </a:rPr>
              <a:t></a:t>
            </a:r>
            <a:r>
              <a:rPr lang="en-US" b="1" dirty="0"/>
              <a:t> </a:t>
            </a:r>
            <a:r>
              <a:rPr lang="en-US" b="1" dirty="0">
                <a:sym typeface="Symbol"/>
              </a:rPr>
              <a:t> (</a:t>
            </a:r>
            <a:r>
              <a:rPr lang="en-US" b="1" i="1" dirty="0"/>
              <a:t>n</a:t>
            </a:r>
            <a:r>
              <a:rPr lang="en-US" b="1" baseline="30000" dirty="0"/>
              <a:t>log</a:t>
            </a:r>
            <a:r>
              <a:rPr lang="en-US" sz="1800" b="1" dirty="0"/>
              <a:t>2</a:t>
            </a:r>
            <a:r>
              <a:rPr lang="en-US" b="1" baseline="30000" dirty="0"/>
              <a:t>5 + </a:t>
            </a:r>
            <a:r>
              <a:rPr lang="en-US" b="1" baseline="30000" dirty="0">
                <a:sym typeface="Symbol"/>
              </a:rPr>
              <a:t></a:t>
            </a:r>
            <a:r>
              <a:rPr lang="en-US" b="1" dirty="0"/>
              <a:t>), </a:t>
            </a:r>
          </a:p>
          <a:p>
            <a:pPr>
              <a:spcBef>
                <a:spcPts val="600"/>
              </a:spcBef>
              <a:spcAft>
                <a:spcPts val="600"/>
              </a:spcAft>
              <a:buFont typeface="Monotype Sorts" pitchFamily="2" charset="2"/>
              <a:buNone/>
            </a:pPr>
            <a:r>
              <a:rPr lang="en-US" b="1" dirty="0"/>
              <a:t>     </a:t>
            </a:r>
            <a:r>
              <a:rPr lang="en-US" b="1" i="1" dirty="0" err="1"/>
              <a:t>af</a:t>
            </a:r>
            <a:r>
              <a:rPr lang="en-US" b="1" dirty="0"/>
              <a:t>(</a:t>
            </a:r>
            <a:r>
              <a:rPr lang="en-US" b="1" i="1" dirty="0"/>
              <a:t>n</a:t>
            </a:r>
            <a:r>
              <a:rPr lang="en-US" b="1" dirty="0"/>
              <a:t>/</a:t>
            </a:r>
            <a:r>
              <a:rPr lang="en-US" b="1" i="1" dirty="0"/>
              <a:t>b</a:t>
            </a:r>
            <a:r>
              <a:rPr lang="en-US" b="1" dirty="0"/>
              <a:t>) = 5</a:t>
            </a:r>
            <a:r>
              <a:rPr lang="en-US" b="1" i="1" dirty="0"/>
              <a:t>f</a:t>
            </a:r>
            <a:r>
              <a:rPr lang="en-US" b="1" dirty="0"/>
              <a:t>(</a:t>
            </a:r>
            <a:r>
              <a:rPr lang="en-US" b="1" i="1" dirty="0"/>
              <a:t>n</a:t>
            </a:r>
            <a:r>
              <a:rPr lang="en-US" b="1" dirty="0"/>
              <a:t>/2) = 5(</a:t>
            </a:r>
            <a:r>
              <a:rPr lang="en-US" b="1" i="1" dirty="0"/>
              <a:t>n</a:t>
            </a:r>
            <a:r>
              <a:rPr lang="en-US" b="1" dirty="0"/>
              <a:t>/2)</a:t>
            </a:r>
            <a:r>
              <a:rPr lang="en-US" b="1" baseline="30000" dirty="0"/>
              <a:t>3</a:t>
            </a:r>
            <a:r>
              <a:rPr lang="en-US" b="1" dirty="0"/>
              <a:t> = 5</a:t>
            </a:r>
            <a:r>
              <a:rPr lang="en-US" b="1" i="1" dirty="0"/>
              <a:t>n</a:t>
            </a:r>
            <a:r>
              <a:rPr lang="en-US" b="1" baseline="30000" dirty="0"/>
              <a:t>3</a:t>
            </a:r>
            <a:r>
              <a:rPr lang="en-US" b="1" dirty="0"/>
              <a:t>/8 </a:t>
            </a:r>
            <a:r>
              <a:rPr lang="en-US" b="1" dirty="0">
                <a:sym typeface="Symbol"/>
              </a:rPr>
              <a:t> </a:t>
            </a:r>
            <a:r>
              <a:rPr lang="en-US" b="1" i="1" dirty="0"/>
              <a:t>cn</a:t>
            </a:r>
            <a:r>
              <a:rPr lang="en-US" b="1" baseline="30000" dirty="0"/>
              <a:t>3</a:t>
            </a:r>
            <a:r>
              <a:rPr lang="en-US" b="1" dirty="0"/>
              <a:t> for </a:t>
            </a:r>
            <a:r>
              <a:rPr lang="en-US" b="1" i="1" dirty="0"/>
              <a:t>c</a:t>
            </a:r>
            <a:r>
              <a:rPr lang="en-US" b="1" dirty="0"/>
              <a:t> = 5/8 &lt; 1</a:t>
            </a:r>
          </a:p>
          <a:p>
            <a:pPr>
              <a:spcBef>
                <a:spcPts val="600"/>
              </a:spcBef>
              <a:spcAft>
                <a:spcPts val="600"/>
              </a:spcAft>
              <a:buFont typeface="Monotype Sorts" pitchFamily="2" charset="2"/>
              <a:buNone/>
            </a:pPr>
            <a:r>
              <a:rPr lang="en-US" b="1" dirty="0"/>
              <a:t>     </a:t>
            </a:r>
            <a:r>
              <a:rPr lang="zh-CN" altLang="en-US" b="1" dirty="0"/>
              <a:t>根据主定理</a:t>
            </a:r>
            <a:r>
              <a:rPr lang="en-US" b="1" dirty="0"/>
              <a:t> Case 3 </a:t>
            </a:r>
          </a:p>
          <a:p>
            <a:pPr>
              <a:spcBef>
                <a:spcPts val="600"/>
              </a:spcBef>
              <a:spcAft>
                <a:spcPts val="600"/>
              </a:spcAft>
              <a:buFont typeface="Monotype Sorts" pitchFamily="2" charset="2"/>
              <a:buNone/>
            </a:pPr>
            <a:r>
              <a:rPr lang="en-US" b="1" dirty="0"/>
              <a:t>     </a:t>
            </a:r>
            <a:r>
              <a:rPr lang="en-US" b="1" dirty="0">
                <a:sym typeface="Wingdings" pitchFamily="2" charset="2"/>
              </a:rPr>
              <a:t>  </a:t>
            </a:r>
            <a:r>
              <a:rPr lang="en-US" b="1" i="1" dirty="0">
                <a:sym typeface="Wingdings" pitchFamily="2" charset="2"/>
              </a:rPr>
              <a:t>T</a:t>
            </a:r>
            <a:r>
              <a:rPr lang="en-US" b="1" dirty="0">
                <a:sym typeface="Wingdings" pitchFamily="2" charset="2"/>
              </a:rPr>
              <a:t>(</a:t>
            </a:r>
            <a:r>
              <a:rPr lang="en-US" b="1" i="1" dirty="0">
                <a:sym typeface="Wingdings" pitchFamily="2" charset="2"/>
              </a:rPr>
              <a:t>n</a:t>
            </a:r>
            <a:r>
              <a:rPr lang="en-US" b="1" dirty="0">
                <a:sym typeface="Wingdings" pitchFamily="2" charset="2"/>
              </a:rPr>
              <a:t>) = </a:t>
            </a:r>
            <a:r>
              <a:rPr lang="en-US" b="1" dirty="0">
                <a:sym typeface="Symbol"/>
              </a:rPr>
              <a:t></a:t>
            </a:r>
            <a:r>
              <a:rPr lang="en-US" b="1" dirty="0"/>
              <a:t>(</a:t>
            </a:r>
            <a:r>
              <a:rPr lang="en-US" b="1" i="1" dirty="0"/>
              <a:t>n</a:t>
            </a:r>
            <a:r>
              <a:rPr lang="en-US" b="1" baseline="30000" dirty="0"/>
              <a:t>3</a:t>
            </a:r>
            <a:r>
              <a:rPr lang="en-US" b="1" dirty="0"/>
              <a:t>).</a:t>
            </a:r>
          </a:p>
        </p:txBody>
      </p:sp>
    </p:spTree>
    <p:extLst>
      <p:ext uri="{BB962C8B-B14F-4D97-AF65-F5344CB8AC3E}">
        <p14:creationId xmlns:p14="http://schemas.microsoft.com/office/powerpoint/2010/main" val="1913795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a:noFill/>
        </p:spPr>
        <p:txBody>
          <a:bodyPr lIns="92075" tIns="46038" rIns="92075" bIns="46038"/>
          <a:lstStyle/>
          <a:p>
            <a:r>
              <a:rPr lang="zh-CN" altLang="en-US" sz="3600" b="1" dirty="0">
                <a:solidFill>
                  <a:srgbClr val="0000CC"/>
                </a:solidFill>
              </a:rPr>
              <a:t>举例 </a:t>
            </a:r>
            <a:r>
              <a:rPr lang="en-US" sz="3600" b="1" dirty="0">
                <a:solidFill>
                  <a:srgbClr val="0000CC"/>
                </a:solidFill>
              </a:rPr>
              <a:t>4 </a:t>
            </a:r>
          </a:p>
        </p:txBody>
      </p:sp>
      <p:sp>
        <p:nvSpPr>
          <p:cNvPr id="53251" name="Rectangle 3"/>
          <p:cNvSpPr>
            <a:spLocks noGrp="1" noChangeArrowheads="1"/>
          </p:cNvSpPr>
          <p:nvPr>
            <p:ph type="body" idx="1"/>
          </p:nvPr>
        </p:nvSpPr>
        <p:spPr>
          <a:xfrm>
            <a:off x="228600" y="1447800"/>
            <a:ext cx="8610600" cy="4953000"/>
          </a:xfrm>
          <a:noFill/>
        </p:spPr>
        <p:txBody>
          <a:bodyPr lIns="92075" tIns="46038" rIns="92075" bIns="46038"/>
          <a:lstStyle/>
          <a:p>
            <a:pPr>
              <a:spcBef>
                <a:spcPts val="600"/>
              </a:spcBef>
              <a:spcAft>
                <a:spcPts val="0"/>
              </a:spcAft>
            </a:pPr>
            <a:r>
              <a:rPr lang="zh-CN" altLang="en-US" sz="2400" b="1" dirty="0"/>
              <a:t>递归式 </a:t>
            </a:r>
            <a:r>
              <a:rPr lang="en-US" sz="2400" b="1" i="1" dirty="0"/>
              <a:t>T</a:t>
            </a:r>
            <a:r>
              <a:rPr lang="en-US" sz="2400" b="1" dirty="0"/>
              <a:t>(</a:t>
            </a:r>
            <a:r>
              <a:rPr lang="en-US" sz="2400" b="1" i="1" dirty="0"/>
              <a:t>n</a:t>
            </a:r>
            <a:r>
              <a:rPr lang="en-US" sz="2400" b="1" dirty="0"/>
              <a:t>) = 2</a:t>
            </a:r>
            <a:r>
              <a:rPr lang="en-US" sz="2400" b="1" i="1" dirty="0"/>
              <a:t>T</a:t>
            </a:r>
            <a:r>
              <a:rPr lang="en-US" sz="2400" b="1" dirty="0"/>
              <a:t>(</a:t>
            </a:r>
            <a:r>
              <a:rPr lang="en-US" sz="2400" b="1" i="1" dirty="0"/>
              <a:t>n</a:t>
            </a:r>
            <a:r>
              <a:rPr lang="en-US" sz="2400" b="1" dirty="0"/>
              <a:t>/2) + </a:t>
            </a:r>
            <a:r>
              <a:rPr lang="en-US" sz="2400" b="1" i="1" dirty="0"/>
              <a:t>n</a:t>
            </a:r>
            <a:r>
              <a:rPr lang="en-US" sz="2400" b="1" dirty="0"/>
              <a:t> / </a:t>
            </a:r>
            <a:r>
              <a:rPr lang="en-US" sz="2400" b="1" dirty="0" err="1"/>
              <a:t>lg</a:t>
            </a:r>
            <a:r>
              <a:rPr lang="en-US" sz="2400" b="1" dirty="0"/>
              <a:t> </a:t>
            </a:r>
            <a:r>
              <a:rPr lang="en-US" sz="2400" b="1" i="1" dirty="0"/>
              <a:t>n</a:t>
            </a:r>
            <a:r>
              <a:rPr lang="en-US" sz="2400" b="1" dirty="0"/>
              <a:t> </a:t>
            </a:r>
          </a:p>
          <a:p>
            <a:pPr>
              <a:spcBef>
                <a:spcPts val="600"/>
              </a:spcBef>
              <a:spcAft>
                <a:spcPts val="0"/>
              </a:spcAft>
              <a:buFont typeface="Monotype Sorts" pitchFamily="2" charset="2"/>
              <a:buNone/>
            </a:pPr>
            <a:r>
              <a:rPr lang="en-US" sz="2400" b="1" dirty="0"/>
              <a:t>	</a:t>
            </a:r>
            <a:r>
              <a:rPr lang="zh-CN" altLang="en-US" sz="2400" b="1" dirty="0"/>
              <a:t>其中 </a:t>
            </a:r>
            <a:r>
              <a:rPr lang="en-US" sz="2400" b="1" i="1" dirty="0"/>
              <a:t>a</a:t>
            </a:r>
            <a:r>
              <a:rPr lang="en-US" sz="2400" b="1" dirty="0"/>
              <a:t> = 2 </a:t>
            </a:r>
            <a:r>
              <a:rPr lang="zh-CN" altLang="en-US" sz="2400" b="1" dirty="0"/>
              <a:t>，</a:t>
            </a:r>
            <a:r>
              <a:rPr lang="en-US" sz="2400" b="1" i="1" dirty="0"/>
              <a:t>b</a:t>
            </a:r>
            <a:r>
              <a:rPr lang="en-US" sz="2400" b="1" dirty="0"/>
              <a:t> = 2 </a:t>
            </a:r>
            <a:r>
              <a:rPr lang="en-US" sz="2400" b="1" dirty="0">
                <a:sym typeface="Wingdings" pitchFamily="2" charset="2"/>
              </a:rPr>
              <a:t> </a:t>
            </a:r>
            <a:r>
              <a:rPr lang="en-US" sz="2400" b="1" i="1" dirty="0"/>
              <a:t>n</a:t>
            </a:r>
            <a:r>
              <a:rPr lang="en-US" sz="2400" b="1" baseline="30000" dirty="0"/>
              <a:t>log</a:t>
            </a:r>
            <a:r>
              <a:rPr lang="en-US" sz="1600" b="1" dirty="0"/>
              <a:t>2</a:t>
            </a:r>
            <a:r>
              <a:rPr lang="en-US" sz="2400" b="1" baseline="30000" dirty="0"/>
              <a:t>2</a:t>
            </a:r>
            <a:r>
              <a:rPr lang="en-US" sz="2400" b="1" dirty="0"/>
              <a:t> =</a:t>
            </a:r>
            <a:r>
              <a:rPr lang="en-US" sz="2400" b="1" dirty="0">
                <a:sym typeface="Symbol"/>
              </a:rPr>
              <a:t> </a:t>
            </a:r>
            <a:r>
              <a:rPr lang="en-US" sz="2400" b="1" i="1" dirty="0"/>
              <a:t>n.</a:t>
            </a:r>
            <a:endParaRPr lang="en-US" sz="2400" b="1" dirty="0"/>
          </a:p>
          <a:p>
            <a:pPr lvl="1">
              <a:spcBef>
                <a:spcPts val="600"/>
              </a:spcBef>
              <a:spcAft>
                <a:spcPts val="0"/>
              </a:spcAft>
            </a:pPr>
            <a:r>
              <a:rPr lang="en-US" b="1" i="1" dirty="0"/>
              <a:t>f</a:t>
            </a:r>
            <a:r>
              <a:rPr lang="en-US" b="1" dirty="0"/>
              <a:t>(</a:t>
            </a:r>
            <a:r>
              <a:rPr lang="en-US" b="1" i="1" dirty="0"/>
              <a:t>n</a:t>
            </a:r>
            <a:r>
              <a:rPr lang="en-US" b="1" dirty="0"/>
              <a:t>)</a:t>
            </a:r>
            <a:r>
              <a:rPr lang="en-US" b="1" i="1" dirty="0"/>
              <a:t> = </a:t>
            </a:r>
            <a:r>
              <a:rPr lang="en-US" altLang="zh-CN" b="1" i="1" dirty="0"/>
              <a:t>n</a:t>
            </a:r>
            <a:r>
              <a:rPr lang="en-US" altLang="zh-CN" b="1" dirty="0"/>
              <a:t> / </a:t>
            </a:r>
            <a:r>
              <a:rPr lang="en-US" altLang="zh-CN" b="1" dirty="0" err="1"/>
              <a:t>lg</a:t>
            </a:r>
            <a:r>
              <a:rPr lang="en-US" altLang="zh-CN" b="1" dirty="0"/>
              <a:t> </a:t>
            </a:r>
            <a:r>
              <a:rPr lang="en-US" altLang="zh-CN" b="1" i="1" dirty="0"/>
              <a:t>n</a:t>
            </a:r>
            <a:r>
              <a:rPr lang="en-US" altLang="zh-CN" b="1" dirty="0"/>
              <a:t> </a:t>
            </a:r>
            <a:r>
              <a:rPr lang="en-US" b="1" dirty="0">
                <a:sym typeface="Symbol"/>
              </a:rPr>
              <a:t>is not in </a:t>
            </a:r>
            <a:r>
              <a:rPr lang="en-US" b="1" i="1" dirty="0">
                <a:sym typeface="Symbol"/>
              </a:rPr>
              <a:t>O</a:t>
            </a:r>
            <a:r>
              <a:rPr lang="en-US" b="1" dirty="0">
                <a:sym typeface="Symbol"/>
              </a:rPr>
              <a:t>(</a:t>
            </a:r>
            <a:r>
              <a:rPr lang="en-US" b="1" i="1" dirty="0" err="1"/>
              <a:t>n</a:t>
            </a:r>
            <a:r>
              <a:rPr lang="en-US" b="1" baseline="30000" dirty="0" err="1"/>
              <a:t>log</a:t>
            </a:r>
            <a:r>
              <a:rPr lang="en-US" sz="1800" b="1" i="1" dirty="0" err="1"/>
              <a:t>b</a:t>
            </a:r>
            <a:r>
              <a:rPr lang="en-US" b="1" i="1" baseline="30000" dirty="0" err="1"/>
              <a:t>a</a:t>
            </a:r>
            <a:r>
              <a:rPr lang="en-US" b="1" i="1" baseline="30000" dirty="0"/>
              <a:t> – </a:t>
            </a:r>
            <a:r>
              <a:rPr lang="en-US" b="1" i="1" baseline="30000" dirty="0">
                <a:sym typeface="Symbol"/>
              </a:rPr>
              <a:t></a:t>
            </a:r>
            <a:r>
              <a:rPr lang="en-US" b="1" dirty="0"/>
              <a:t>) = </a:t>
            </a:r>
            <a:r>
              <a:rPr lang="en-US" b="1" i="1" dirty="0">
                <a:sym typeface="Symbol"/>
              </a:rPr>
              <a:t>O</a:t>
            </a:r>
            <a:r>
              <a:rPr lang="en-US" b="1" dirty="0">
                <a:sym typeface="Symbol"/>
              </a:rPr>
              <a:t>(</a:t>
            </a:r>
            <a:r>
              <a:rPr lang="en-US" b="1" i="1" dirty="0"/>
              <a:t>n</a:t>
            </a:r>
            <a:r>
              <a:rPr lang="en-US" b="1" baseline="30000" dirty="0"/>
              <a:t>1</a:t>
            </a:r>
            <a:r>
              <a:rPr lang="en-US" b="1" i="1" baseline="30000" dirty="0"/>
              <a:t>– </a:t>
            </a:r>
            <a:r>
              <a:rPr lang="en-US" b="1" i="1" baseline="30000" dirty="0">
                <a:sym typeface="Symbol"/>
              </a:rPr>
              <a:t></a:t>
            </a:r>
            <a:r>
              <a:rPr lang="en-US" b="1" dirty="0"/>
              <a:t>) for any </a:t>
            </a:r>
            <a:r>
              <a:rPr lang="en-US" b="1" i="1" dirty="0">
                <a:sym typeface="Symbol"/>
              </a:rPr>
              <a:t></a:t>
            </a:r>
            <a:r>
              <a:rPr lang="en-US" b="1" dirty="0"/>
              <a:t> &gt; 0. </a:t>
            </a:r>
          </a:p>
          <a:p>
            <a:pPr>
              <a:spcBef>
                <a:spcPts val="600"/>
              </a:spcBef>
              <a:spcAft>
                <a:spcPts val="0"/>
              </a:spcAft>
              <a:buFont typeface="Monotype Sorts" pitchFamily="2" charset="2"/>
              <a:buNone/>
            </a:pPr>
            <a:r>
              <a:rPr lang="en-US" sz="2400" b="1" dirty="0"/>
              <a:t>         </a:t>
            </a:r>
            <a:r>
              <a:rPr lang="zh-CN" altLang="en-US" sz="2400" b="1" dirty="0"/>
              <a:t>尽管 </a:t>
            </a:r>
            <a:r>
              <a:rPr lang="en-US" sz="2400" b="1" i="1" dirty="0" err="1"/>
              <a:t>n</a:t>
            </a:r>
            <a:r>
              <a:rPr lang="en-US" sz="2400" b="1" baseline="30000" dirty="0" err="1"/>
              <a:t>log</a:t>
            </a:r>
            <a:r>
              <a:rPr lang="en-US" sz="1800" b="1" i="1" dirty="0" err="1"/>
              <a:t>b</a:t>
            </a:r>
            <a:r>
              <a:rPr lang="en-US" sz="2400" b="1" i="1" baseline="30000" dirty="0" err="1"/>
              <a:t>a</a:t>
            </a:r>
            <a:r>
              <a:rPr lang="en-US" sz="2400" b="1" dirty="0"/>
              <a:t> &gt; </a:t>
            </a:r>
            <a:r>
              <a:rPr lang="en-US" sz="2400" b="1" i="1" dirty="0"/>
              <a:t>f</a:t>
            </a:r>
            <a:r>
              <a:rPr lang="en-US" sz="2400" b="1" dirty="0"/>
              <a:t>(</a:t>
            </a:r>
            <a:r>
              <a:rPr lang="en-US" sz="2400" b="1" i="1" dirty="0"/>
              <a:t>n</a:t>
            </a:r>
            <a:r>
              <a:rPr lang="en-US" sz="2400" b="1" dirty="0"/>
              <a:t>), </a:t>
            </a:r>
            <a:r>
              <a:rPr lang="zh-CN" altLang="en-US" sz="2400" b="1" dirty="0"/>
              <a:t>但不是多项式意义上的大</a:t>
            </a:r>
            <a:endParaRPr lang="en-US" sz="2400" b="1" dirty="0"/>
          </a:p>
          <a:p>
            <a:pPr>
              <a:spcBef>
                <a:spcPts val="600"/>
              </a:spcBef>
              <a:spcAft>
                <a:spcPts val="0"/>
              </a:spcAft>
              <a:buFont typeface="Monotype Sorts" pitchFamily="2" charset="2"/>
              <a:buNone/>
            </a:pPr>
            <a:r>
              <a:rPr lang="en-US" sz="2400" b="1" dirty="0"/>
              <a:t>            </a:t>
            </a:r>
            <a:r>
              <a:rPr lang="en-US" sz="2400" b="1" dirty="0">
                <a:sym typeface="Wingdings" pitchFamily="2" charset="2"/>
              </a:rPr>
              <a:t> </a:t>
            </a:r>
            <a:r>
              <a:rPr lang="zh-CN" altLang="en-US" sz="2400" b="1" dirty="0">
                <a:sym typeface="Wingdings" pitchFamily="2" charset="2"/>
              </a:rPr>
              <a:t>主定理 </a:t>
            </a:r>
            <a:r>
              <a:rPr lang="en-US" sz="2400" b="1" dirty="0"/>
              <a:t>Case 1 </a:t>
            </a:r>
            <a:r>
              <a:rPr lang="zh-CN" altLang="en-US" sz="2400" b="1" dirty="0"/>
              <a:t>不适用。</a:t>
            </a:r>
            <a:endParaRPr lang="en-US" sz="2400" b="1" dirty="0"/>
          </a:p>
          <a:p>
            <a:pPr lvl="1">
              <a:spcBef>
                <a:spcPts val="600"/>
              </a:spcBef>
              <a:spcAft>
                <a:spcPts val="0"/>
              </a:spcAft>
            </a:pPr>
            <a:r>
              <a:rPr lang="en-US" b="1" i="1" dirty="0"/>
              <a:t>f</a:t>
            </a:r>
            <a:r>
              <a:rPr lang="en-US" b="1" dirty="0"/>
              <a:t>(</a:t>
            </a:r>
            <a:r>
              <a:rPr lang="en-US" b="1" i="1" dirty="0"/>
              <a:t>n</a:t>
            </a:r>
            <a:r>
              <a:rPr lang="en-US" b="1" dirty="0"/>
              <a:t>)</a:t>
            </a:r>
            <a:r>
              <a:rPr lang="en-US" b="1" i="1" dirty="0"/>
              <a:t> = </a:t>
            </a:r>
            <a:r>
              <a:rPr lang="en-US" altLang="zh-CN" b="1" i="1" dirty="0"/>
              <a:t>n</a:t>
            </a:r>
            <a:r>
              <a:rPr lang="en-US" altLang="zh-CN" b="1" dirty="0"/>
              <a:t> / </a:t>
            </a:r>
            <a:r>
              <a:rPr lang="en-US" altLang="zh-CN" b="1" dirty="0" err="1"/>
              <a:t>lg</a:t>
            </a:r>
            <a:r>
              <a:rPr lang="en-US" altLang="zh-CN" b="1" dirty="0"/>
              <a:t> </a:t>
            </a:r>
            <a:r>
              <a:rPr lang="en-US" altLang="zh-CN" b="1" i="1" dirty="0"/>
              <a:t>n</a:t>
            </a:r>
            <a:r>
              <a:rPr lang="en-US" altLang="zh-CN" b="1" dirty="0"/>
              <a:t> </a:t>
            </a:r>
            <a:r>
              <a:rPr lang="en-US" b="1" dirty="0">
                <a:sym typeface="Symbol"/>
              </a:rPr>
              <a:t>is not in (</a:t>
            </a:r>
            <a:r>
              <a:rPr lang="en-US" b="1" i="1" dirty="0" err="1"/>
              <a:t>n</a:t>
            </a:r>
            <a:r>
              <a:rPr lang="en-US" b="1" baseline="30000" dirty="0" err="1"/>
              <a:t>log</a:t>
            </a:r>
            <a:r>
              <a:rPr lang="en-US" sz="1800" b="1" i="1" dirty="0" err="1"/>
              <a:t>b</a:t>
            </a:r>
            <a:r>
              <a:rPr lang="en-US" b="1" i="1" baseline="30000" dirty="0" err="1"/>
              <a:t>a</a:t>
            </a:r>
            <a:r>
              <a:rPr lang="en-US" b="1" dirty="0"/>
              <a:t> </a:t>
            </a:r>
            <a:r>
              <a:rPr lang="en-US" b="1" dirty="0" err="1"/>
              <a:t>lg</a:t>
            </a:r>
            <a:r>
              <a:rPr lang="en-US" b="1" i="1" baseline="30000" dirty="0" err="1"/>
              <a:t>k</a:t>
            </a:r>
            <a:r>
              <a:rPr lang="en-US" b="1" i="1" dirty="0" err="1"/>
              <a:t>n</a:t>
            </a:r>
            <a:r>
              <a:rPr lang="en-US" b="1" dirty="0"/>
              <a:t>) for any </a:t>
            </a:r>
            <a:r>
              <a:rPr lang="en-US" b="1" i="1" dirty="0"/>
              <a:t>k</a:t>
            </a:r>
            <a:r>
              <a:rPr lang="en-US" b="1" dirty="0"/>
              <a:t> ≥ 0 </a:t>
            </a:r>
          </a:p>
          <a:p>
            <a:pPr>
              <a:spcBef>
                <a:spcPts val="600"/>
              </a:spcBef>
              <a:spcAft>
                <a:spcPts val="0"/>
              </a:spcAft>
              <a:buFont typeface="Monotype Sorts" pitchFamily="2" charset="2"/>
              <a:buNone/>
            </a:pPr>
            <a:r>
              <a:rPr lang="en-US" sz="2400" b="1" dirty="0"/>
              <a:t>            </a:t>
            </a:r>
            <a:r>
              <a:rPr lang="en-US" sz="2400" b="1" dirty="0">
                <a:sym typeface="Wingdings" pitchFamily="2" charset="2"/>
              </a:rPr>
              <a:t> </a:t>
            </a:r>
            <a:r>
              <a:rPr lang="zh-CN" altLang="en-US" sz="2400" b="1" dirty="0">
                <a:sym typeface="Wingdings" pitchFamily="2" charset="2"/>
              </a:rPr>
              <a:t>主定理 </a:t>
            </a:r>
            <a:r>
              <a:rPr lang="en-US" sz="2400" b="1" dirty="0"/>
              <a:t>Case 2 </a:t>
            </a:r>
            <a:r>
              <a:rPr lang="zh-CN" altLang="en-US" sz="2400" b="1" dirty="0"/>
              <a:t>不适用。</a:t>
            </a:r>
            <a:endParaRPr lang="en-US" sz="2400" b="1" dirty="0"/>
          </a:p>
          <a:p>
            <a:pPr lvl="1">
              <a:spcBef>
                <a:spcPts val="600"/>
              </a:spcBef>
              <a:spcAft>
                <a:spcPts val="0"/>
              </a:spcAft>
            </a:pPr>
            <a:r>
              <a:rPr lang="en-US" b="1" i="1" dirty="0"/>
              <a:t>f</a:t>
            </a:r>
            <a:r>
              <a:rPr lang="en-US" b="1" dirty="0"/>
              <a:t>(</a:t>
            </a:r>
            <a:r>
              <a:rPr lang="en-US" b="1" i="1" dirty="0"/>
              <a:t>n</a:t>
            </a:r>
            <a:r>
              <a:rPr lang="en-US" b="1" dirty="0"/>
              <a:t>)</a:t>
            </a:r>
            <a:r>
              <a:rPr lang="en-US" b="1" i="1" dirty="0"/>
              <a:t> = </a:t>
            </a:r>
            <a:r>
              <a:rPr lang="en-US" altLang="zh-CN" b="1" i="1" dirty="0"/>
              <a:t>n</a:t>
            </a:r>
            <a:r>
              <a:rPr lang="en-US" altLang="zh-CN" b="1" dirty="0"/>
              <a:t> / </a:t>
            </a:r>
            <a:r>
              <a:rPr lang="en-US" altLang="zh-CN" b="1" dirty="0" err="1"/>
              <a:t>lg</a:t>
            </a:r>
            <a:r>
              <a:rPr lang="en-US" altLang="zh-CN" b="1" dirty="0"/>
              <a:t> </a:t>
            </a:r>
            <a:r>
              <a:rPr lang="en-US" altLang="zh-CN" b="1" i="1" dirty="0"/>
              <a:t>n</a:t>
            </a:r>
            <a:r>
              <a:rPr lang="en-US" altLang="zh-CN" b="1" dirty="0"/>
              <a:t> </a:t>
            </a:r>
            <a:r>
              <a:rPr lang="en-US" b="1" dirty="0">
                <a:sym typeface="Symbol"/>
              </a:rPr>
              <a:t>is not in (</a:t>
            </a:r>
            <a:r>
              <a:rPr lang="en-US" b="1" i="1" dirty="0" err="1"/>
              <a:t>n</a:t>
            </a:r>
            <a:r>
              <a:rPr lang="en-US" b="1" baseline="30000" dirty="0" err="1"/>
              <a:t>log</a:t>
            </a:r>
            <a:r>
              <a:rPr lang="en-US" sz="1800" b="1" i="1" dirty="0" err="1"/>
              <a:t>b</a:t>
            </a:r>
            <a:r>
              <a:rPr lang="en-US" b="1" i="1" baseline="30000" dirty="0" err="1"/>
              <a:t>a</a:t>
            </a:r>
            <a:r>
              <a:rPr lang="en-US" b="1" i="1" baseline="30000" dirty="0"/>
              <a:t> + </a:t>
            </a:r>
            <a:r>
              <a:rPr lang="en-US" b="1" i="1" baseline="30000" dirty="0">
                <a:sym typeface="Symbol"/>
              </a:rPr>
              <a:t></a:t>
            </a:r>
            <a:r>
              <a:rPr lang="en-US" b="1" dirty="0"/>
              <a:t>) = </a:t>
            </a:r>
            <a:r>
              <a:rPr lang="en-US" b="1" dirty="0">
                <a:sym typeface="Symbol"/>
              </a:rPr>
              <a:t>(</a:t>
            </a:r>
            <a:r>
              <a:rPr lang="en-US" b="1" i="1" dirty="0"/>
              <a:t>n</a:t>
            </a:r>
            <a:r>
              <a:rPr lang="en-US" b="1" baseline="30000" dirty="0"/>
              <a:t>1</a:t>
            </a:r>
            <a:r>
              <a:rPr lang="en-US" b="1" i="1" baseline="30000" dirty="0"/>
              <a:t>+ </a:t>
            </a:r>
            <a:r>
              <a:rPr lang="en-US" b="1" i="1" baseline="30000" dirty="0">
                <a:sym typeface="Symbol"/>
              </a:rPr>
              <a:t></a:t>
            </a:r>
            <a:r>
              <a:rPr lang="en-US" b="1" dirty="0"/>
              <a:t>) for any </a:t>
            </a:r>
            <a:r>
              <a:rPr lang="en-US" b="1" i="1" dirty="0">
                <a:sym typeface="Symbol"/>
              </a:rPr>
              <a:t></a:t>
            </a:r>
            <a:r>
              <a:rPr lang="en-US" b="1" dirty="0"/>
              <a:t> &gt; 0. </a:t>
            </a:r>
          </a:p>
          <a:p>
            <a:pPr>
              <a:spcBef>
                <a:spcPts val="600"/>
              </a:spcBef>
              <a:spcAft>
                <a:spcPts val="0"/>
              </a:spcAft>
              <a:buFont typeface="Monotype Sorts" pitchFamily="2" charset="2"/>
              <a:buNone/>
            </a:pPr>
            <a:r>
              <a:rPr lang="en-US" sz="2400" b="1" dirty="0">
                <a:sym typeface="Wingdings" pitchFamily="2" charset="2"/>
              </a:rPr>
              <a:t>	        </a:t>
            </a:r>
            <a:r>
              <a:rPr lang="zh-CN" altLang="en-US" sz="2400" b="1" dirty="0">
                <a:sym typeface="Wingdings" pitchFamily="2" charset="2"/>
              </a:rPr>
              <a:t>主定理 </a:t>
            </a:r>
            <a:r>
              <a:rPr lang="en-US" sz="2400" b="1" dirty="0"/>
              <a:t>Case 3 </a:t>
            </a:r>
            <a:r>
              <a:rPr lang="zh-CN" altLang="en-US" sz="2400" b="1" dirty="0"/>
              <a:t>不适用。</a:t>
            </a:r>
            <a:endParaRPr lang="en-US" sz="2400" b="1" dirty="0"/>
          </a:p>
          <a:p>
            <a:pPr>
              <a:spcBef>
                <a:spcPts val="600"/>
              </a:spcBef>
              <a:spcAft>
                <a:spcPts val="0"/>
              </a:spcAft>
              <a:buFont typeface="Monotype Sorts" pitchFamily="2" charset="2"/>
              <a:buNone/>
            </a:pPr>
            <a:r>
              <a:rPr lang="en-US" sz="2400" b="1" dirty="0">
                <a:sym typeface="Wingdings" pitchFamily="2" charset="2"/>
              </a:rPr>
              <a:t>     </a:t>
            </a:r>
            <a:r>
              <a:rPr lang="en-US" sz="2400" b="1" i="1" dirty="0"/>
              <a:t>T</a:t>
            </a:r>
            <a:r>
              <a:rPr lang="en-US" sz="2400" b="1" dirty="0"/>
              <a:t>(</a:t>
            </a:r>
            <a:r>
              <a:rPr lang="en-US" sz="2400" b="1" i="1" dirty="0"/>
              <a:t>n</a:t>
            </a:r>
            <a:r>
              <a:rPr lang="en-US" sz="2400" b="1" dirty="0"/>
              <a:t>) </a:t>
            </a:r>
            <a:r>
              <a:rPr lang="zh-CN" altLang="en-US" sz="2400" b="1" dirty="0"/>
              <a:t>不能用主定理解。</a:t>
            </a:r>
            <a:endParaRPr lang="en-US" sz="2400" b="1" dirty="0"/>
          </a:p>
        </p:txBody>
      </p:sp>
    </p:spTree>
    <p:extLst>
      <p:ext uri="{BB962C8B-B14F-4D97-AF65-F5344CB8AC3E}">
        <p14:creationId xmlns:p14="http://schemas.microsoft.com/office/powerpoint/2010/main" val="247600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25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25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2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a:noFill/>
        </p:spPr>
        <p:txBody>
          <a:bodyPr lIns="92075" tIns="46038" rIns="92075" bIns="46038"/>
          <a:lstStyle/>
          <a:p>
            <a:r>
              <a:rPr lang="zh-CN" altLang="en-US" sz="3600" b="1" dirty="0">
                <a:solidFill>
                  <a:srgbClr val="0000CC"/>
                </a:solidFill>
              </a:rPr>
              <a:t>改变变量</a:t>
            </a:r>
            <a:endParaRPr lang="en-US" sz="3600" b="1" dirty="0">
              <a:solidFill>
                <a:srgbClr val="0000CC"/>
              </a:solidFill>
            </a:endParaRPr>
          </a:p>
        </p:txBody>
      </p:sp>
      <mc:AlternateContent xmlns:mc="http://schemas.openxmlformats.org/markup-compatibility/2006" xmlns:a14="http://schemas.microsoft.com/office/drawing/2010/main">
        <mc:Choice Requires="a14">
          <p:sp>
            <p:nvSpPr>
              <p:cNvPr id="53251" name="Rectangle 3"/>
              <p:cNvSpPr>
                <a:spLocks noGrp="1" noChangeArrowheads="1"/>
              </p:cNvSpPr>
              <p:nvPr>
                <p:ph type="body" idx="1"/>
              </p:nvPr>
            </p:nvSpPr>
            <p:spPr>
              <a:xfrm>
                <a:off x="381000" y="1447800"/>
                <a:ext cx="8458200" cy="4724400"/>
              </a:xfrm>
              <a:noFill/>
            </p:spPr>
            <p:txBody>
              <a:bodyPr lIns="92075" tIns="46038" rIns="92075" bIns="46038"/>
              <a:lstStyle/>
              <a:p>
                <a:r>
                  <a:rPr lang="zh-CN" altLang="en-US" sz="2400" b="1" dirty="0"/>
                  <a:t>有时代数操作可以把一个未知的递归式转换成已知可解的递归式。</a:t>
                </a:r>
                <a:endParaRPr lang="en-US" sz="2400" b="1" dirty="0"/>
              </a:p>
              <a:p>
                <a:pPr>
                  <a:buFont typeface="Monotype Sorts" pitchFamily="2" charset="2"/>
                  <a:buNone/>
                </a:pPr>
                <a:r>
                  <a:rPr lang="en-US" sz="2400" b="1" dirty="0"/>
                  <a:t>   </a:t>
                </a:r>
                <a:r>
                  <a:rPr lang="zh-CN" altLang="en-US" sz="2400" b="1" dirty="0"/>
                  <a:t>举例</a:t>
                </a:r>
                <a:r>
                  <a:rPr lang="en-US" sz="2400" b="1" dirty="0"/>
                  <a:t>: </a:t>
                </a:r>
                <a:r>
                  <a:rPr lang="zh-CN" altLang="en-US" sz="2400" b="1" dirty="0"/>
                  <a:t>递归式 </a:t>
                </a:r>
                <a:r>
                  <a:rPr lang="en-US" sz="2400" b="1" i="1" dirty="0"/>
                  <a:t>T</a:t>
                </a:r>
                <a:r>
                  <a:rPr lang="en-US" sz="2400" b="1" dirty="0"/>
                  <a:t>(</a:t>
                </a:r>
                <a:r>
                  <a:rPr lang="en-US" sz="2400" b="1" i="1" dirty="0"/>
                  <a:t>n</a:t>
                </a:r>
                <a:r>
                  <a:rPr lang="en-US" sz="2400" b="1" dirty="0"/>
                  <a:t>) = 2</a:t>
                </a:r>
                <a:r>
                  <a:rPr lang="en-US" sz="2400" b="1" i="1" dirty="0"/>
                  <a:t>T</a:t>
                </a:r>
                <a:r>
                  <a:rPr lang="en-US" sz="2400" b="1" dirty="0"/>
                  <a:t>(</a:t>
                </a:r>
                <a14:m>
                  <m:oMath xmlns:m="http://schemas.openxmlformats.org/officeDocument/2006/math">
                    <m:rad>
                      <m:radPr>
                        <m:degHide m:val="on"/>
                        <m:ctrlPr>
                          <a:rPr lang="en-US" sz="2400" b="1" i="1" smtClean="0">
                            <a:latin typeface="Cambria Math" panose="02040503050406030204" pitchFamily="18" charset="0"/>
                          </a:rPr>
                        </m:ctrlPr>
                      </m:radPr>
                      <m:deg/>
                      <m:e>
                        <m:r>
                          <a:rPr lang="en-US" sz="2400" b="1" i="1" smtClean="0">
                            <a:latin typeface="Cambria Math"/>
                          </a:rPr>
                          <m:t>𝒏</m:t>
                        </m:r>
                      </m:e>
                    </m:rad>
                  </m:oMath>
                </a14:m>
                <a:r>
                  <a:rPr lang="en-US" sz="2400" b="1" dirty="0"/>
                  <a:t>) + </a:t>
                </a:r>
                <a:r>
                  <a:rPr lang="en-US" sz="2400" b="1" dirty="0" err="1"/>
                  <a:t>lg</a:t>
                </a:r>
                <a:r>
                  <a:rPr lang="en-US" sz="2400" b="1" dirty="0"/>
                  <a:t> </a:t>
                </a:r>
                <a:r>
                  <a:rPr lang="en-US" sz="2400" b="1" i="1" dirty="0"/>
                  <a:t>n</a:t>
                </a:r>
                <a:r>
                  <a:rPr lang="en-US" sz="2400" b="1" dirty="0"/>
                  <a:t>	.</a:t>
                </a:r>
              </a:p>
              <a:p>
                <a:pPr>
                  <a:buFont typeface="Monotype Sorts" pitchFamily="2" charset="2"/>
                  <a:buNone/>
                </a:pPr>
                <a:r>
                  <a:rPr lang="en-US" sz="2400" b="1" dirty="0"/>
                  <a:t>      </a:t>
                </a:r>
                <a:r>
                  <a:rPr lang="zh-CN" altLang="en-US" sz="2400" b="1" dirty="0"/>
                  <a:t>变量替换 </a:t>
                </a:r>
                <a:r>
                  <a:rPr lang="en-US" sz="2400" b="1" i="1" dirty="0"/>
                  <a:t>m</a:t>
                </a:r>
                <a:r>
                  <a:rPr lang="en-US" sz="2400" b="1" dirty="0"/>
                  <a:t> = </a:t>
                </a:r>
                <a:r>
                  <a:rPr lang="en-US" sz="2400" b="1" dirty="0" err="1"/>
                  <a:t>lg</a:t>
                </a:r>
                <a:r>
                  <a:rPr lang="en-US" sz="2400" b="1" dirty="0"/>
                  <a:t> </a:t>
                </a:r>
                <a:r>
                  <a:rPr lang="en-US" sz="2400" b="1" i="1" dirty="0"/>
                  <a:t>n</a:t>
                </a:r>
                <a:r>
                  <a:rPr lang="en-US" sz="2400" b="1" dirty="0"/>
                  <a:t>, we have </a:t>
                </a:r>
                <a:r>
                  <a:rPr lang="en-US" sz="2400" b="1" i="1" dirty="0"/>
                  <a:t>n</a:t>
                </a:r>
                <a:r>
                  <a:rPr lang="en-US" sz="2400" b="1" dirty="0"/>
                  <a:t> = 2</a:t>
                </a:r>
                <a:r>
                  <a:rPr lang="en-US" sz="2400" b="1" i="1" baseline="30000" dirty="0"/>
                  <a:t>m</a:t>
                </a:r>
                <a:r>
                  <a:rPr lang="en-US" sz="2400" b="1" dirty="0"/>
                  <a:t>, and </a:t>
                </a:r>
              </a:p>
              <a:p>
                <a:pPr>
                  <a:buFont typeface="Monotype Sorts" pitchFamily="2" charset="2"/>
                  <a:buNone/>
                </a:pPr>
                <a:r>
                  <a:rPr lang="en-US" sz="2400" b="1" dirty="0"/>
                  <a:t> 		  </a:t>
                </a:r>
                <a:r>
                  <a:rPr lang="en-US" sz="2400" b="1" i="1" dirty="0"/>
                  <a:t>T</a:t>
                </a:r>
                <a:r>
                  <a:rPr lang="en-US" sz="2400" b="1" dirty="0"/>
                  <a:t>(2</a:t>
                </a:r>
                <a:r>
                  <a:rPr lang="en-US" sz="2400" b="1" i="1" baseline="30000" dirty="0"/>
                  <a:t>m</a:t>
                </a:r>
                <a:r>
                  <a:rPr lang="en-US" sz="2400" b="1" dirty="0"/>
                  <a:t>) = 2</a:t>
                </a:r>
                <a:r>
                  <a:rPr lang="en-US" sz="2400" b="1" i="1" dirty="0"/>
                  <a:t>T</a:t>
                </a:r>
                <a:r>
                  <a:rPr lang="en-US" sz="2400" b="1" dirty="0"/>
                  <a:t>(2</a:t>
                </a:r>
                <a:r>
                  <a:rPr lang="en-US" sz="2400" b="1" i="1" baseline="30000" dirty="0"/>
                  <a:t>m/2</a:t>
                </a:r>
                <a:r>
                  <a:rPr lang="en-US" sz="2400" b="1" dirty="0"/>
                  <a:t>) + </a:t>
                </a:r>
                <a:r>
                  <a:rPr lang="en-US" sz="2400" b="1" i="1" dirty="0"/>
                  <a:t>m</a:t>
                </a:r>
                <a:r>
                  <a:rPr lang="en-US" sz="2400" b="1" dirty="0"/>
                  <a:t>.</a:t>
                </a:r>
              </a:p>
              <a:p>
                <a:pPr>
                  <a:buFont typeface="Monotype Sorts" pitchFamily="2" charset="2"/>
                  <a:buNone/>
                </a:pPr>
                <a:r>
                  <a:rPr lang="en-US" sz="2400" b="1" dirty="0"/>
                  <a:t>      </a:t>
                </a:r>
                <a:r>
                  <a:rPr lang="zh-CN" altLang="en-US" sz="2400" b="1" dirty="0"/>
                  <a:t>引入 </a:t>
                </a:r>
                <a:r>
                  <a:rPr lang="en-US" sz="2400" b="1" i="1" dirty="0"/>
                  <a:t>S</a:t>
                </a:r>
                <a:r>
                  <a:rPr lang="en-US" sz="2400" b="1" dirty="0"/>
                  <a:t>(</a:t>
                </a:r>
                <a:r>
                  <a:rPr lang="en-US" sz="2400" b="1" i="1" dirty="0"/>
                  <a:t>m</a:t>
                </a:r>
                <a:r>
                  <a:rPr lang="en-US" sz="2400" b="1" dirty="0"/>
                  <a:t>) = </a:t>
                </a:r>
                <a:r>
                  <a:rPr lang="en-US" sz="2400" b="1" i="1" dirty="0"/>
                  <a:t>T</a:t>
                </a:r>
                <a:r>
                  <a:rPr lang="en-US" sz="2400" b="1" dirty="0"/>
                  <a:t>(2</a:t>
                </a:r>
                <a:r>
                  <a:rPr lang="en-US" sz="2400" b="1" i="1" baseline="30000" dirty="0"/>
                  <a:t>m</a:t>
                </a:r>
                <a:r>
                  <a:rPr lang="en-US" sz="2400" b="1" dirty="0"/>
                  <a:t>), </a:t>
                </a:r>
                <a:r>
                  <a:rPr lang="zh-CN" altLang="en-US" sz="2400" b="1" dirty="0"/>
                  <a:t>得出新的递归式</a:t>
                </a:r>
                <a:r>
                  <a:rPr lang="en-US" sz="2400" b="1" dirty="0"/>
                  <a:t>:</a:t>
                </a:r>
              </a:p>
              <a:p>
                <a:pPr>
                  <a:buFont typeface="Monotype Sorts" pitchFamily="2" charset="2"/>
                  <a:buNone/>
                </a:pPr>
                <a:r>
                  <a:rPr lang="en-US" sz="2400" b="1" i="1" dirty="0"/>
                  <a:t>		  S</a:t>
                </a:r>
                <a:r>
                  <a:rPr lang="en-US" sz="2400" b="1" dirty="0"/>
                  <a:t>(</a:t>
                </a:r>
                <a:r>
                  <a:rPr lang="en-US" sz="2400" b="1" i="1" dirty="0"/>
                  <a:t>m</a:t>
                </a:r>
                <a:r>
                  <a:rPr lang="en-US" sz="2400" b="1" dirty="0"/>
                  <a:t>) = 2</a:t>
                </a:r>
                <a:r>
                  <a:rPr lang="en-US" sz="2400" b="1" i="1" dirty="0"/>
                  <a:t>S</a:t>
                </a:r>
                <a:r>
                  <a:rPr lang="en-US" sz="2400" b="1" dirty="0"/>
                  <a:t>(</a:t>
                </a:r>
                <a:r>
                  <a:rPr lang="en-US" sz="2400" b="1" i="1" dirty="0"/>
                  <a:t>m</a:t>
                </a:r>
                <a:r>
                  <a:rPr lang="en-US" sz="2400" b="1" dirty="0"/>
                  <a:t>/2) + </a:t>
                </a:r>
                <a:r>
                  <a:rPr lang="en-US" sz="2400" b="1" i="1" dirty="0"/>
                  <a:t>m</a:t>
                </a:r>
                <a:r>
                  <a:rPr lang="en-US" sz="2400" b="1" dirty="0"/>
                  <a:t>.</a:t>
                </a:r>
              </a:p>
              <a:p>
                <a:pPr>
                  <a:buFont typeface="Monotype Sorts" pitchFamily="2" charset="2"/>
                  <a:buNone/>
                </a:pPr>
                <a:r>
                  <a:rPr lang="en-US" sz="2400" b="1" dirty="0"/>
                  <a:t>      </a:t>
                </a:r>
                <a:r>
                  <a:rPr lang="zh-CN" altLang="en-US" sz="2400" b="1" dirty="0"/>
                  <a:t>解 </a:t>
                </a:r>
                <a:r>
                  <a:rPr lang="en-US" sz="2400" b="1" i="1" dirty="0"/>
                  <a:t>S</a:t>
                </a:r>
                <a:r>
                  <a:rPr lang="en-US" sz="2400" b="1" dirty="0"/>
                  <a:t>(</a:t>
                </a:r>
                <a:r>
                  <a:rPr lang="en-US" sz="2400" b="1" i="1" dirty="0"/>
                  <a:t>m</a:t>
                </a:r>
                <a:r>
                  <a:rPr lang="en-US" sz="2400" b="1" dirty="0"/>
                  <a:t>): </a:t>
                </a:r>
                <a:r>
                  <a:rPr lang="en-US" sz="2400" b="1" dirty="0">
                    <a:sym typeface="Symbol"/>
                  </a:rPr>
                  <a:t> </a:t>
                </a:r>
                <a:r>
                  <a:rPr lang="en-US" sz="2400" b="1" dirty="0"/>
                  <a:t>(</a:t>
                </a:r>
                <a:r>
                  <a:rPr lang="en-US" sz="2400" b="1" i="1" dirty="0"/>
                  <a:t>m </a:t>
                </a:r>
                <a:r>
                  <a:rPr lang="en-US" sz="2400" b="1" dirty="0" err="1"/>
                  <a:t>lg</a:t>
                </a:r>
                <a:r>
                  <a:rPr lang="en-US" sz="2400" b="1" dirty="0"/>
                  <a:t> </a:t>
                </a:r>
                <a:r>
                  <a:rPr lang="en-US" sz="2400" b="1" i="1" dirty="0"/>
                  <a:t>m</a:t>
                </a:r>
                <a:r>
                  <a:rPr lang="en-US" sz="2400" b="1" dirty="0"/>
                  <a:t>)</a:t>
                </a:r>
              </a:p>
              <a:p>
                <a:pPr>
                  <a:buNone/>
                </a:pPr>
                <a:r>
                  <a:rPr lang="en-US" sz="2400" b="1" dirty="0"/>
                  <a:t>      </a:t>
                </a:r>
                <a:r>
                  <a:rPr lang="en-US" sz="2400" b="1" dirty="0">
                    <a:sym typeface="Wingdings" pitchFamily="2" charset="2"/>
                  </a:rPr>
                  <a:t> </a:t>
                </a:r>
                <a:r>
                  <a:rPr lang="en-US" sz="2400" b="1" i="1" dirty="0">
                    <a:sym typeface="Wingdings" pitchFamily="2" charset="2"/>
                  </a:rPr>
                  <a:t>T</a:t>
                </a:r>
                <a:r>
                  <a:rPr lang="en-US" sz="2400" b="1" dirty="0">
                    <a:sym typeface="Wingdings" pitchFamily="2" charset="2"/>
                  </a:rPr>
                  <a:t>(</a:t>
                </a:r>
                <a:r>
                  <a:rPr lang="en-US" sz="2400" b="1" i="1" dirty="0">
                    <a:sym typeface="Wingdings" pitchFamily="2" charset="2"/>
                  </a:rPr>
                  <a:t>n</a:t>
                </a:r>
                <a:r>
                  <a:rPr lang="en-US" sz="2400" b="1" dirty="0">
                    <a:sym typeface="Wingdings" pitchFamily="2" charset="2"/>
                  </a:rPr>
                  <a:t>) = </a:t>
                </a:r>
                <a:r>
                  <a:rPr lang="en-US" sz="2400" b="1" i="1" dirty="0"/>
                  <a:t>T</a:t>
                </a:r>
                <a:r>
                  <a:rPr lang="en-US" sz="2400" b="1" dirty="0"/>
                  <a:t>(2</a:t>
                </a:r>
                <a:r>
                  <a:rPr lang="en-US" sz="2400" b="1" i="1" baseline="30000" dirty="0"/>
                  <a:t>m</a:t>
                </a:r>
                <a:r>
                  <a:rPr lang="en-US" sz="2400" b="1" dirty="0"/>
                  <a:t>) = </a:t>
                </a:r>
                <a:r>
                  <a:rPr lang="en-US" sz="2400" b="1" i="1" dirty="0"/>
                  <a:t>S</a:t>
                </a:r>
                <a:r>
                  <a:rPr lang="en-US" sz="2400" b="1" dirty="0"/>
                  <a:t>(</a:t>
                </a:r>
                <a:r>
                  <a:rPr lang="en-US" sz="2400" b="1" i="1" dirty="0"/>
                  <a:t>m</a:t>
                </a:r>
                <a:r>
                  <a:rPr lang="en-US" sz="2400" b="1" dirty="0"/>
                  <a:t>) </a:t>
                </a:r>
                <a:r>
                  <a:rPr lang="en-US" sz="2400" b="1" dirty="0">
                    <a:sym typeface="Symbol"/>
                  </a:rPr>
                  <a:t> </a:t>
                </a:r>
                <a:r>
                  <a:rPr lang="en-US" sz="2400" b="1" dirty="0"/>
                  <a:t>(</a:t>
                </a:r>
                <a:r>
                  <a:rPr lang="en-US" sz="2400" b="1" i="1" dirty="0"/>
                  <a:t>m </a:t>
                </a:r>
                <a:r>
                  <a:rPr lang="en-US" sz="2400" b="1" dirty="0" err="1"/>
                  <a:t>lg</a:t>
                </a:r>
                <a:r>
                  <a:rPr lang="en-US" sz="2400" b="1" dirty="0"/>
                  <a:t> </a:t>
                </a:r>
                <a:r>
                  <a:rPr lang="en-US" sz="2400" b="1" i="1" dirty="0"/>
                  <a:t>m</a:t>
                </a:r>
                <a:r>
                  <a:rPr lang="en-US" sz="2400" b="1" dirty="0"/>
                  <a:t>) =</a:t>
                </a:r>
                <a:r>
                  <a:rPr lang="en-US" sz="2400" b="1" dirty="0">
                    <a:sym typeface="Symbol"/>
                  </a:rPr>
                  <a:t> </a:t>
                </a:r>
                <a:r>
                  <a:rPr lang="en-US" sz="2400" b="1" dirty="0"/>
                  <a:t>(</a:t>
                </a:r>
                <a:r>
                  <a:rPr lang="en-US" sz="2400" b="1" dirty="0" err="1"/>
                  <a:t>lg</a:t>
                </a:r>
                <a:r>
                  <a:rPr lang="en-US" sz="2400" b="1" dirty="0"/>
                  <a:t> </a:t>
                </a:r>
                <a:r>
                  <a:rPr lang="en-US" sz="2400" b="1" i="1" dirty="0"/>
                  <a:t>n </a:t>
                </a:r>
                <a:r>
                  <a:rPr lang="en-US" sz="2400" b="1" dirty="0" err="1"/>
                  <a:t>lglg</a:t>
                </a:r>
                <a:r>
                  <a:rPr lang="en-US" sz="2400" b="1" dirty="0"/>
                  <a:t> </a:t>
                </a:r>
                <a:r>
                  <a:rPr lang="en-US" sz="2400" b="1" i="1" dirty="0"/>
                  <a:t>n</a:t>
                </a:r>
                <a:r>
                  <a:rPr lang="en-US" sz="2400" b="1" dirty="0"/>
                  <a:t>).</a:t>
                </a:r>
              </a:p>
              <a:p>
                <a:pPr>
                  <a:buNone/>
                </a:pPr>
                <a:endParaRPr lang="en-US" sz="2400" b="1" dirty="0"/>
              </a:p>
            </p:txBody>
          </p:sp>
        </mc:Choice>
        <mc:Fallback xmlns="">
          <p:sp>
            <p:nvSpPr>
              <p:cNvPr id="53251" name="Rectangle 3"/>
              <p:cNvSpPr>
                <a:spLocks noGrp="1" noRot="1" noChangeAspect="1" noMove="1" noResize="1" noEditPoints="1" noAdjustHandles="1" noChangeArrowheads="1" noChangeShapeType="1" noTextEdit="1"/>
              </p:cNvSpPr>
              <p:nvPr>
                <p:ph type="body" idx="1"/>
              </p:nvPr>
            </p:nvSpPr>
            <p:spPr>
              <a:xfrm>
                <a:off x="381000" y="1447800"/>
                <a:ext cx="8458200" cy="4724400"/>
              </a:xfrm>
              <a:blipFill rotWithShape="0">
                <a:blip r:embed="rId3" cstate="print"/>
                <a:stretch>
                  <a:fillRect l="-1009" t="-10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849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2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最大子数组问题</a:t>
            </a:r>
            <a:endParaRPr lang="en-US" sz="3600" b="1" dirty="0">
              <a:solidFill>
                <a:srgbClr val="0000CC"/>
              </a:solidFill>
            </a:endParaRPr>
          </a:p>
        </p:txBody>
      </p:sp>
      <p:sp>
        <p:nvSpPr>
          <p:cNvPr id="28675" name="Rectangle 3"/>
          <p:cNvSpPr>
            <a:spLocks noGrp="1" noChangeArrowheads="1"/>
          </p:cNvSpPr>
          <p:nvPr>
            <p:ph type="body" idx="1"/>
          </p:nvPr>
        </p:nvSpPr>
        <p:spPr>
          <a:xfrm>
            <a:off x="457200" y="1752600"/>
            <a:ext cx="8382000" cy="3962400"/>
          </a:xfrm>
        </p:spPr>
        <p:txBody>
          <a:bodyPr/>
          <a:lstStyle/>
          <a:p>
            <a:pPr>
              <a:spcBef>
                <a:spcPts val="0"/>
              </a:spcBef>
              <a:buNone/>
            </a:pPr>
            <a:r>
              <a:rPr lang="zh-CN" altLang="en-US" sz="3200" b="1" dirty="0"/>
              <a:t>问题</a:t>
            </a:r>
            <a:r>
              <a:rPr lang="en-US" sz="3200" b="1" dirty="0"/>
              <a:t>:</a:t>
            </a:r>
          </a:p>
          <a:p>
            <a:pPr>
              <a:spcBef>
                <a:spcPts val="0"/>
              </a:spcBef>
            </a:pPr>
            <a:r>
              <a:rPr lang="zh-CN" altLang="en-US" sz="3200" b="1" i="1" dirty="0">
                <a:solidFill>
                  <a:srgbClr val="C00000"/>
                </a:solidFill>
              </a:rPr>
              <a:t>输入</a:t>
            </a:r>
            <a:r>
              <a:rPr lang="en-US" sz="3200" b="1" dirty="0"/>
              <a:t>: </a:t>
            </a:r>
            <a:r>
              <a:rPr lang="zh-CN" altLang="en-US" sz="3200" b="1" dirty="0"/>
              <a:t>数值数组 </a:t>
            </a:r>
            <a:r>
              <a:rPr lang="en-US" sz="3200" b="1" i="1" dirty="0"/>
              <a:t>A</a:t>
            </a:r>
            <a:r>
              <a:rPr lang="en-US" sz="3200" b="1" dirty="0"/>
              <a:t>[1 .. </a:t>
            </a:r>
            <a:r>
              <a:rPr lang="en-US" sz="3200" b="1" i="1" dirty="0"/>
              <a:t>n</a:t>
            </a:r>
            <a:r>
              <a:rPr lang="en-US" sz="3200" b="1" dirty="0"/>
              <a:t>]</a:t>
            </a:r>
          </a:p>
          <a:p>
            <a:pPr lvl="1">
              <a:spcBef>
                <a:spcPts val="0"/>
              </a:spcBef>
            </a:pPr>
            <a:r>
              <a:rPr lang="zh-CN" altLang="en-US" sz="3200" b="1" dirty="0"/>
              <a:t>假设数组中存在负数</a:t>
            </a:r>
            <a:endParaRPr lang="en-US" altLang="zh-CN" sz="3200" b="1" dirty="0"/>
          </a:p>
          <a:p>
            <a:pPr lvl="1">
              <a:spcBef>
                <a:spcPts val="0"/>
              </a:spcBef>
            </a:pPr>
            <a:r>
              <a:rPr lang="zh-CN" altLang="en-US" sz="3200" b="1" dirty="0"/>
              <a:t>如果数组中全是非负数，该问题很简单。</a:t>
            </a:r>
            <a:endParaRPr lang="en-US" altLang="zh-CN" sz="3200" b="1" dirty="0"/>
          </a:p>
          <a:p>
            <a:pPr lvl="1">
              <a:spcBef>
                <a:spcPts val="0"/>
              </a:spcBef>
            </a:pPr>
            <a:endParaRPr lang="en-US" altLang="zh-CN" sz="3200" b="1" dirty="0"/>
          </a:p>
          <a:p>
            <a:pPr>
              <a:spcBef>
                <a:spcPts val="0"/>
              </a:spcBef>
            </a:pPr>
            <a:r>
              <a:rPr lang="zh-CN" altLang="en-US" sz="3200" b="1" i="1" dirty="0">
                <a:solidFill>
                  <a:srgbClr val="C00000"/>
                </a:solidFill>
              </a:rPr>
              <a:t>输出</a:t>
            </a:r>
            <a:r>
              <a:rPr lang="en-US" sz="3200" b="1" dirty="0"/>
              <a:t>: </a:t>
            </a:r>
            <a:r>
              <a:rPr lang="zh-CN" altLang="en-US" sz="3200" b="1" dirty="0"/>
              <a:t>数组下标</a:t>
            </a:r>
            <a:r>
              <a:rPr lang="en-US" sz="3200" b="1" dirty="0"/>
              <a:t> </a:t>
            </a:r>
            <a:r>
              <a:rPr lang="en-US" sz="3200" b="1" i="1" dirty="0" err="1"/>
              <a:t>i</a:t>
            </a:r>
            <a:r>
              <a:rPr lang="en-US" sz="3200" b="1" dirty="0"/>
              <a:t> </a:t>
            </a:r>
            <a:r>
              <a:rPr lang="zh-CN" altLang="en-US" sz="3200" b="1" dirty="0"/>
              <a:t>和</a:t>
            </a:r>
            <a:r>
              <a:rPr lang="en-US" sz="3200" b="1" dirty="0"/>
              <a:t> </a:t>
            </a:r>
            <a:r>
              <a:rPr lang="en-US" sz="3200" b="1" i="1" dirty="0"/>
              <a:t>j</a:t>
            </a:r>
            <a:r>
              <a:rPr lang="en-US" sz="3200" b="1" dirty="0"/>
              <a:t> </a:t>
            </a:r>
            <a:r>
              <a:rPr lang="zh-CN" altLang="en-US" sz="3200" b="1" dirty="0"/>
              <a:t>使得子数组</a:t>
            </a:r>
            <a:r>
              <a:rPr lang="en-US" sz="3200" b="1" dirty="0"/>
              <a:t> </a:t>
            </a:r>
            <a:r>
              <a:rPr lang="en-US" sz="3200" b="1" i="1" dirty="0"/>
              <a:t>A</a:t>
            </a:r>
            <a:r>
              <a:rPr lang="en-US" sz="3200" b="1" dirty="0"/>
              <a:t>[</a:t>
            </a:r>
            <a:r>
              <a:rPr lang="en-US" sz="3200" b="1" i="1" dirty="0" err="1"/>
              <a:t>i</a:t>
            </a:r>
            <a:r>
              <a:rPr lang="en-US" sz="3200" b="1" dirty="0"/>
              <a:t> .. </a:t>
            </a:r>
            <a:r>
              <a:rPr lang="en-US" sz="3200" b="1" i="1" dirty="0"/>
              <a:t>j</a:t>
            </a:r>
            <a:r>
              <a:rPr lang="en-US" sz="3200" b="1" dirty="0"/>
              <a:t>]</a:t>
            </a:r>
            <a:r>
              <a:rPr lang="zh-CN" altLang="en-US" sz="3200" b="1" dirty="0"/>
              <a:t>为</a:t>
            </a:r>
            <a:r>
              <a:rPr lang="en-US" altLang="zh-CN" sz="3200" b="1" dirty="0"/>
              <a:t>A[1 .. n]</a:t>
            </a:r>
            <a:r>
              <a:rPr lang="zh-CN" altLang="en-US" sz="3200" b="1" dirty="0"/>
              <a:t>的和最大的非空连续子数组。</a:t>
            </a:r>
            <a:endParaRPr lang="en-US" altLang="zh-CN" sz="3200" b="1" dirty="0"/>
          </a:p>
          <a:p>
            <a:pPr>
              <a:spcBef>
                <a:spcPts val="0"/>
              </a:spcBef>
            </a:pPr>
            <a:endParaRPr lang="en-US" sz="2400" b="1" dirty="0"/>
          </a:p>
        </p:txBody>
      </p:sp>
    </p:spTree>
    <p:extLst>
      <p:ext uri="{BB962C8B-B14F-4D97-AF65-F5344CB8AC3E}">
        <p14:creationId xmlns:p14="http://schemas.microsoft.com/office/powerpoint/2010/main" val="1388995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最大子数组问题应用</a:t>
            </a:r>
            <a:endParaRPr lang="en-US" sz="3600" b="1" dirty="0">
              <a:solidFill>
                <a:srgbClr val="0000CC"/>
              </a:solidFill>
            </a:endParaRPr>
          </a:p>
        </p:txBody>
      </p:sp>
      <p:sp>
        <p:nvSpPr>
          <p:cNvPr id="28675" name="Rectangle 3"/>
          <p:cNvSpPr>
            <a:spLocks noGrp="1" noChangeArrowheads="1"/>
          </p:cNvSpPr>
          <p:nvPr>
            <p:ph type="body" idx="1"/>
          </p:nvPr>
        </p:nvSpPr>
        <p:spPr>
          <a:xfrm>
            <a:off x="457200" y="1447800"/>
            <a:ext cx="8305800" cy="4876800"/>
          </a:xfrm>
        </p:spPr>
        <p:txBody>
          <a:bodyPr/>
          <a:lstStyle/>
          <a:p>
            <a:r>
              <a:rPr lang="zh-CN" altLang="en-US" sz="3200" b="1" dirty="0"/>
              <a:t>考虑下面的情景</a:t>
            </a:r>
            <a:r>
              <a:rPr lang="en-US" sz="3200" b="1" dirty="0"/>
              <a:t>:</a:t>
            </a:r>
          </a:p>
          <a:p>
            <a:pPr marL="640080" lvl="1"/>
            <a:r>
              <a:rPr lang="zh-CN" altLang="en-US" sz="3200" b="1" dirty="0"/>
              <a:t>一支股票连续</a:t>
            </a:r>
            <a:r>
              <a:rPr lang="en-US" altLang="zh-CN" sz="3200" b="1" dirty="0"/>
              <a:t>n</a:t>
            </a:r>
            <a:r>
              <a:rPr lang="zh-CN" altLang="en-US" sz="3200" b="1" dirty="0"/>
              <a:t>天的交易价格。</a:t>
            </a:r>
            <a:endParaRPr lang="en-US" altLang="zh-CN" sz="3200" b="1" dirty="0"/>
          </a:p>
          <a:p>
            <a:pPr marL="640080" lvl="1"/>
            <a:r>
              <a:rPr lang="zh-CN" altLang="en-US" sz="3200" b="1" dirty="0"/>
              <a:t>什么时间该买入</a:t>
            </a:r>
            <a:r>
              <a:rPr lang="en-US" sz="3200" b="1" dirty="0"/>
              <a:t>? </a:t>
            </a:r>
            <a:r>
              <a:rPr lang="zh-CN" altLang="en-US" sz="3200" b="1" dirty="0"/>
              <a:t>什么时间该卖出</a:t>
            </a:r>
            <a:r>
              <a:rPr lang="en-US" sz="3200" b="1" dirty="0"/>
              <a:t>?</a:t>
            </a:r>
          </a:p>
          <a:p>
            <a:r>
              <a:rPr lang="zh-CN" altLang="en-US" sz="3200" b="1" dirty="0"/>
              <a:t>如何将这个问题转换成最大子数组问题</a:t>
            </a:r>
            <a:r>
              <a:rPr lang="en-US" sz="3200" b="1" dirty="0"/>
              <a:t>? </a:t>
            </a:r>
          </a:p>
          <a:p>
            <a:endParaRPr lang="en-US" sz="3200" b="1" dirty="0"/>
          </a:p>
          <a:p>
            <a:pPr marL="0" indent="0">
              <a:buNone/>
            </a:pPr>
            <a:r>
              <a:rPr lang="zh-CN" altLang="en-US" sz="3200" b="1" dirty="0"/>
              <a:t>定义</a:t>
            </a:r>
            <a:r>
              <a:rPr lang="en-US" sz="3200" b="1" dirty="0"/>
              <a:t>: </a:t>
            </a:r>
            <a:r>
              <a:rPr lang="en-US" sz="3200" b="1" i="1" dirty="0"/>
              <a:t>A</a:t>
            </a:r>
            <a:r>
              <a:rPr lang="en-US" sz="3200" b="1" dirty="0"/>
              <a:t>[</a:t>
            </a:r>
            <a:r>
              <a:rPr lang="en-US" sz="3200" b="1" i="1" dirty="0" err="1"/>
              <a:t>i</a:t>
            </a:r>
            <a:r>
              <a:rPr lang="en-US" sz="3200" b="1" dirty="0"/>
              <a:t>] = (</a:t>
            </a:r>
            <a:r>
              <a:rPr lang="zh-CN" altLang="en-US" sz="3200" b="1" dirty="0"/>
              <a:t>第</a:t>
            </a:r>
            <a:r>
              <a:rPr lang="en-US" sz="3200" b="1" i="1" dirty="0" err="1"/>
              <a:t>i</a:t>
            </a:r>
            <a:r>
              <a:rPr lang="zh-CN" altLang="en-US" sz="3200" b="1" i="1" dirty="0"/>
              <a:t>天的价格</a:t>
            </a:r>
            <a:r>
              <a:rPr lang="en-US" sz="3200" b="1" dirty="0"/>
              <a:t> ) – (</a:t>
            </a:r>
            <a:r>
              <a:rPr lang="zh-CN" altLang="en-US" sz="3200" b="1" dirty="0"/>
              <a:t>第</a:t>
            </a:r>
            <a:r>
              <a:rPr lang="en-US" sz="3200" b="1" i="1" dirty="0" err="1"/>
              <a:t>i</a:t>
            </a:r>
            <a:r>
              <a:rPr lang="en-US" sz="3200" b="1" dirty="0"/>
              <a:t> – 1</a:t>
            </a:r>
            <a:r>
              <a:rPr lang="zh-CN" altLang="en-US" sz="3200" b="1" dirty="0"/>
              <a:t>天的价格</a:t>
            </a:r>
            <a:r>
              <a:rPr lang="en-US" sz="3200" b="1" dirty="0"/>
              <a:t>)</a:t>
            </a:r>
          </a:p>
          <a:p>
            <a:r>
              <a:rPr lang="zh-CN" altLang="en-US" sz="3200" b="1" dirty="0"/>
              <a:t>如果最大子数组是</a:t>
            </a:r>
            <a:r>
              <a:rPr lang="en-US" sz="3200" b="1" i="1" dirty="0"/>
              <a:t>A</a:t>
            </a:r>
            <a:r>
              <a:rPr lang="en-US" sz="3200" b="1" dirty="0"/>
              <a:t>[</a:t>
            </a:r>
            <a:r>
              <a:rPr lang="en-US" sz="3200" b="1" i="1" dirty="0" err="1"/>
              <a:t>i</a:t>
            </a:r>
            <a:r>
              <a:rPr lang="en-US" sz="3200" b="1" dirty="0"/>
              <a:t> .. </a:t>
            </a:r>
            <a:r>
              <a:rPr lang="en-US" sz="3200" b="1" i="1" dirty="0"/>
              <a:t>j</a:t>
            </a:r>
            <a:r>
              <a:rPr lang="en-US" sz="3200" b="1" dirty="0"/>
              <a:t>]	 </a:t>
            </a:r>
          </a:p>
          <a:p>
            <a:pPr lvl="1"/>
            <a:r>
              <a:rPr lang="zh-CN" altLang="en-US" sz="3200" b="1" dirty="0"/>
              <a:t>第 </a:t>
            </a:r>
            <a:r>
              <a:rPr lang="en-US" sz="3200" b="1" dirty="0" err="1"/>
              <a:t>i</a:t>
            </a:r>
            <a:r>
              <a:rPr lang="en-US" sz="3200" b="1" dirty="0"/>
              <a:t> </a:t>
            </a:r>
            <a:r>
              <a:rPr lang="zh-CN" altLang="en-US" sz="3200" b="1" dirty="0"/>
              <a:t>天买入。</a:t>
            </a:r>
            <a:endParaRPr lang="en-US" altLang="zh-CN" sz="3200" b="1" dirty="0"/>
          </a:p>
          <a:p>
            <a:pPr lvl="1"/>
            <a:r>
              <a:rPr lang="zh-CN" altLang="en-US" sz="3200" b="1" dirty="0"/>
              <a:t>第 </a:t>
            </a:r>
            <a:r>
              <a:rPr lang="en-US" sz="3200" b="1" dirty="0"/>
              <a:t>j </a:t>
            </a:r>
            <a:r>
              <a:rPr lang="zh-CN" altLang="en-US" sz="3200" b="1" dirty="0"/>
              <a:t>天后卖出。</a:t>
            </a:r>
            <a:endParaRPr lang="en-US" sz="3200" b="1" dirty="0"/>
          </a:p>
        </p:txBody>
      </p:sp>
    </p:spTree>
    <p:extLst>
      <p:ext uri="{BB962C8B-B14F-4D97-AF65-F5344CB8AC3E}">
        <p14:creationId xmlns:p14="http://schemas.microsoft.com/office/powerpoint/2010/main" val="39462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最大子数组问题应用</a:t>
            </a:r>
            <a:endParaRPr lang="en-US" sz="3600" b="1" dirty="0">
              <a:solidFill>
                <a:srgbClr val="0000CC"/>
              </a:solidFill>
            </a:endParaRPr>
          </a:p>
        </p:txBody>
      </p:sp>
      <p:sp>
        <p:nvSpPr>
          <p:cNvPr id="28675" name="Rectangle 3"/>
          <p:cNvSpPr>
            <a:spLocks noGrp="1" noChangeArrowheads="1"/>
          </p:cNvSpPr>
          <p:nvPr>
            <p:ph type="body" idx="1"/>
          </p:nvPr>
        </p:nvSpPr>
        <p:spPr>
          <a:xfrm>
            <a:off x="381000" y="1524000"/>
            <a:ext cx="8382000" cy="5029200"/>
          </a:xfrm>
        </p:spPr>
        <p:txBody>
          <a:bodyPr/>
          <a:lstStyle/>
          <a:p>
            <a:r>
              <a:rPr lang="zh-CN" altLang="en-US" sz="2400" b="1" dirty="0"/>
              <a:t>一支股票连续</a:t>
            </a:r>
            <a:r>
              <a:rPr lang="en-US" altLang="zh-CN" sz="2400" b="1" dirty="0"/>
              <a:t>n</a:t>
            </a:r>
            <a:r>
              <a:rPr lang="zh-CN" altLang="en-US" sz="2400" b="1" dirty="0"/>
              <a:t>天的交易价格</a:t>
            </a:r>
            <a:r>
              <a:rPr lang="en-US" sz="2200" b="1" dirty="0"/>
              <a:t>:</a:t>
            </a:r>
          </a:p>
          <a:p>
            <a:pPr marL="640080" lvl="1"/>
            <a:endParaRPr lang="en-US" sz="2200" b="1" dirty="0"/>
          </a:p>
          <a:p>
            <a:pPr marL="640080" lvl="1"/>
            <a:endParaRPr lang="en-US" sz="2200" b="1" dirty="0"/>
          </a:p>
          <a:p>
            <a:pPr marL="640080" lvl="1"/>
            <a:endParaRPr lang="en-US" sz="2200" b="1" dirty="0"/>
          </a:p>
          <a:p>
            <a:pPr>
              <a:spcBef>
                <a:spcPts val="0"/>
              </a:spcBef>
              <a:buNone/>
            </a:pPr>
            <a:endParaRPr lang="en-US" sz="2400" b="1" dirty="0"/>
          </a:p>
          <a:p>
            <a:endParaRPr lang="en-US" sz="2400" b="1" dirty="0"/>
          </a:p>
          <a:p>
            <a:r>
              <a:rPr lang="zh-CN" altLang="en-US" sz="2400" b="1" dirty="0"/>
              <a:t>最大子数组是 </a:t>
            </a:r>
            <a:r>
              <a:rPr lang="en-US" sz="2400" b="1" i="1" dirty="0"/>
              <a:t>A</a:t>
            </a:r>
            <a:r>
              <a:rPr lang="en-US" sz="2400" b="1" dirty="0"/>
              <a:t>[3 .. 3].</a:t>
            </a:r>
          </a:p>
        </p:txBody>
      </p:sp>
      <p:pic>
        <p:nvPicPr>
          <p:cNvPr id="328706" name="Picture 2"/>
          <p:cNvPicPr>
            <a:picLocks noChangeAspect="1" noChangeArrowheads="1"/>
          </p:cNvPicPr>
          <p:nvPr/>
        </p:nvPicPr>
        <p:blipFill>
          <a:blip r:embed="rId3" cstate="print"/>
          <a:srcRect l="29861" t="32407" r="44444" b="48148"/>
          <a:stretch>
            <a:fillRect/>
          </a:stretch>
        </p:blipFill>
        <p:spPr bwMode="auto">
          <a:xfrm>
            <a:off x="682171" y="1981200"/>
            <a:ext cx="3490686" cy="1981200"/>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75085360"/>
              </p:ext>
            </p:extLst>
          </p:nvPr>
        </p:nvGraphicFramePr>
        <p:xfrm>
          <a:off x="4648200" y="2209800"/>
          <a:ext cx="3505200" cy="1188720"/>
        </p:xfrm>
        <a:graphic>
          <a:graphicData uri="http://schemas.openxmlformats.org/drawingml/2006/table">
            <a:tbl>
              <a:tblPr firstRow="1" bandRow="1">
                <a:tableStyleId>{5940675A-B579-460E-94D1-54222C63F5DA}</a:tableStyleId>
              </a:tblPr>
              <a:tblGrid>
                <a:gridCol w="1066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tblGrid>
              <a:tr h="370840">
                <a:tc>
                  <a:txBody>
                    <a:bodyPr/>
                    <a:lstStyle/>
                    <a:p>
                      <a:r>
                        <a:rPr lang="en-US" sz="2000" b="1" dirty="0"/>
                        <a:t>Day</a:t>
                      </a:r>
                    </a:p>
                  </a:txBody>
                  <a:tcPr/>
                </a:tc>
                <a:tc>
                  <a:txBody>
                    <a:bodyPr/>
                    <a:lstStyle/>
                    <a:p>
                      <a:pPr algn="ctr"/>
                      <a:r>
                        <a:rPr lang="en-US" sz="2000" b="1" dirty="0"/>
                        <a:t>0</a:t>
                      </a:r>
                    </a:p>
                  </a:txBody>
                  <a:tcPr/>
                </a:tc>
                <a:tc>
                  <a:txBody>
                    <a:bodyPr/>
                    <a:lstStyle/>
                    <a:p>
                      <a:pPr algn="ctr"/>
                      <a:r>
                        <a:rPr lang="en-US" sz="2000" b="1" dirty="0"/>
                        <a:t>1</a:t>
                      </a:r>
                    </a:p>
                  </a:txBody>
                  <a:tcPr/>
                </a:tc>
                <a:tc>
                  <a:txBody>
                    <a:bodyPr/>
                    <a:lstStyle/>
                    <a:p>
                      <a:pPr algn="ctr"/>
                      <a:r>
                        <a:rPr lang="en-US" sz="2000" b="1" dirty="0"/>
                        <a:t>2</a:t>
                      </a:r>
                    </a:p>
                  </a:txBody>
                  <a:tcPr/>
                </a:tc>
                <a:tc>
                  <a:txBody>
                    <a:bodyPr/>
                    <a:lstStyle/>
                    <a:p>
                      <a:pPr algn="ctr"/>
                      <a:r>
                        <a:rPr lang="en-US" sz="2000" b="1" dirty="0"/>
                        <a:t>3</a:t>
                      </a:r>
                    </a:p>
                  </a:txBody>
                  <a:tcPr/>
                </a:tc>
                <a:tc>
                  <a:txBody>
                    <a:bodyPr/>
                    <a:lstStyle/>
                    <a:p>
                      <a:pPr algn="ctr"/>
                      <a:r>
                        <a:rPr lang="en-US" sz="2000" b="1" dirty="0"/>
                        <a:t>4</a:t>
                      </a:r>
                    </a:p>
                  </a:txBody>
                  <a:tcPr/>
                </a:tc>
                <a:extLst>
                  <a:ext uri="{0D108BD9-81ED-4DB2-BD59-A6C34878D82A}">
                    <a16:rowId xmlns:a16="http://schemas.microsoft.com/office/drawing/2014/main" val="10000"/>
                  </a:ext>
                </a:extLst>
              </a:tr>
              <a:tr h="370840">
                <a:tc>
                  <a:txBody>
                    <a:bodyPr/>
                    <a:lstStyle/>
                    <a:p>
                      <a:r>
                        <a:rPr lang="en-US" sz="2000" b="1" dirty="0"/>
                        <a:t>Price</a:t>
                      </a:r>
                    </a:p>
                  </a:txBody>
                  <a:tcPr/>
                </a:tc>
                <a:tc>
                  <a:txBody>
                    <a:bodyPr/>
                    <a:lstStyle/>
                    <a:p>
                      <a:pPr algn="ctr"/>
                      <a:r>
                        <a:rPr lang="en-US" sz="2000" b="1" dirty="0"/>
                        <a:t>10</a:t>
                      </a:r>
                    </a:p>
                  </a:txBody>
                  <a:tcPr/>
                </a:tc>
                <a:tc>
                  <a:txBody>
                    <a:bodyPr/>
                    <a:lstStyle/>
                    <a:p>
                      <a:pPr algn="ctr"/>
                      <a:r>
                        <a:rPr lang="en-US" sz="2000" b="1" dirty="0"/>
                        <a:t>11</a:t>
                      </a:r>
                    </a:p>
                  </a:txBody>
                  <a:tcPr/>
                </a:tc>
                <a:tc>
                  <a:txBody>
                    <a:bodyPr/>
                    <a:lstStyle/>
                    <a:p>
                      <a:pPr algn="ctr"/>
                      <a:r>
                        <a:rPr lang="en-US" sz="2000" b="1" dirty="0"/>
                        <a:t>7</a:t>
                      </a:r>
                    </a:p>
                  </a:txBody>
                  <a:tcPr/>
                </a:tc>
                <a:tc>
                  <a:txBody>
                    <a:bodyPr/>
                    <a:lstStyle/>
                    <a:p>
                      <a:pPr algn="ctr"/>
                      <a:r>
                        <a:rPr lang="en-US" sz="2000" b="1" dirty="0"/>
                        <a:t>10</a:t>
                      </a:r>
                    </a:p>
                  </a:txBody>
                  <a:tcPr/>
                </a:tc>
                <a:tc>
                  <a:txBody>
                    <a:bodyPr/>
                    <a:lstStyle/>
                    <a:p>
                      <a:pPr algn="ctr"/>
                      <a:r>
                        <a:rPr lang="en-US" sz="2000" b="1" dirty="0"/>
                        <a:t>6</a:t>
                      </a:r>
                    </a:p>
                  </a:txBody>
                  <a:tcPr/>
                </a:tc>
                <a:extLst>
                  <a:ext uri="{0D108BD9-81ED-4DB2-BD59-A6C34878D82A}">
                    <a16:rowId xmlns:a16="http://schemas.microsoft.com/office/drawing/2014/main" val="10001"/>
                  </a:ext>
                </a:extLst>
              </a:tr>
              <a:tr h="370840">
                <a:tc>
                  <a:txBody>
                    <a:bodyPr/>
                    <a:lstStyle/>
                    <a:p>
                      <a:r>
                        <a:rPr lang="en-US" sz="2000" b="1" dirty="0"/>
                        <a:t>Change</a:t>
                      </a:r>
                    </a:p>
                  </a:txBody>
                  <a:tcPr/>
                </a:tc>
                <a:tc>
                  <a:txBody>
                    <a:bodyPr/>
                    <a:lstStyle/>
                    <a:p>
                      <a:pPr algn="ctr"/>
                      <a:endParaRPr lang="en-US" sz="2000" b="1"/>
                    </a:p>
                  </a:txBody>
                  <a:tcPr/>
                </a:tc>
                <a:tc>
                  <a:txBody>
                    <a:bodyPr/>
                    <a:lstStyle/>
                    <a:p>
                      <a:pPr algn="ctr"/>
                      <a:r>
                        <a:rPr lang="en-US" sz="2000" b="1" dirty="0"/>
                        <a:t>1</a:t>
                      </a:r>
                    </a:p>
                  </a:txBody>
                  <a:tcPr/>
                </a:tc>
                <a:tc>
                  <a:txBody>
                    <a:bodyPr/>
                    <a:lstStyle/>
                    <a:p>
                      <a:pPr algn="ctr"/>
                      <a:r>
                        <a:rPr lang="en-US" sz="2000" b="1" dirty="0"/>
                        <a:t>-4</a:t>
                      </a:r>
                    </a:p>
                  </a:txBody>
                  <a:tcPr/>
                </a:tc>
                <a:tc>
                  <a:txBody>
                    <a:bodyPr/>
                    <a:lstStyle/>
                    <a:p>
                      <a:pPr algn="ctr"/>
                      <a:r>
                        <a:rPr lang="en-US" sz="2000" b="1" dirty="0"/>
                        <a:t>3</a:t>
                      </a:r>
                    </a:p>
                  </a:txBody>
                  <a:tcPr/>
                </a:tc>
                <a:tc>
                  <a:txBody>
                    <a:bodyPr/>
                    <a:lstStyle/>
                    <a:p>
                      <a:pPr algn="ctr"/>
                      <a:r>
                        <a:rPr lang="en-US" sz="2000" b="1" dirty="0"/>
                        <a:t>-4</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5410200" y="3505200"/>
            <a:ext cx="1931939" cy="430887"/>
          </a:xfrm>
          <a:prstGeom prst="rect">
            <a:avLst/>
          </a:prstGeom>
          <a:noFill/>
        </p:spPr>
        <p:txBody>
          <a:bodyPr wrap="none" rtlCol="0">
            <a:spAutoFit/>
          </a:bodyPr>
          <a:lstStyle/>
          <a:p>
            <a:r>
              <a:rPr lang="zh-CN" altLang="en-US" sz="2200" dirty="0"/>
              <a:t>最后一行是</a:t>
            </a:r>
            <a:r>
              <a:rPr lang="en-US" sz="2200" dirty="0"/>
              <a:t> </a:t>
            </a:r>
            <a:r>
              <a:rPr lang="en-US" sz="2200" i="1" dirty="0"/>
              <a:t>A</a:t>
            </a:r>
            <a:r>
              <a:rPr lang="en-US" sz="2200" dirty="0"/>
              <a:t>.</a:t>
            </a:r>
          </a:p>
        </p:txBody>
      </p:sp>
    </p:spTree>
    <p:extLst>
      <p:ext uri="{BB962C8B-B14F-4D97-AF65-F5344CB8AC3E}">
        <p14:creationId xmlns:p14="http://schemas.microsoft.com/office/powerpoint/2010/main" val="39462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最大子数组问题应用</a:t>
            </a:r>
            <a:endParaRPr lang="en-US" sz="3600" b="1" dirty="0">
              <a:solidFill>
                <a:srgbClr val="0000CC"/>
              </a:solidFill>
            </a:endParaRPr>
          </a:p>
        </p:txBody>
      </p:sp>
      <p:sp>
        <p:nvSpPr>
          <p:cNvPr id="28675" name="Rectangle 3"/>
          <p:cNvSpPr>
            <a:spLocks noGrp="1" noChangeArrowheads="1"/>
          </p:cNvSpPr>
          <p:nvPr>
            <p:ph type="body" idx="1"/>
          </p:nvPr>
        </p:nvSpPr>
        <p:spPr>
          <a:xfrm>
            <a:off x="381000" y="1371600"/>
            <a:ext cx="8382000" cy="5181600"/>
          </a:xfrm>
        </p:spPr>
        <p:txBody>
          <a:bodyPr/>
          <a:lstStyle/>
          <a:p>
            <a:r>
              <a:rPr lang="zh-CN" altLang="en-US" sz="2400" b="1" dirty="0"/>
              <a:t>一支股票连续</a:t>
            </a:r>
            <a:r>
              <a:rPr lang="en-US" altLang="zh-CN" sz="2400" b="1" dirty="0"/>
              <a:t>n</a:t>
            </a:r>
            <a:r>
              <a:rPr lang="zh-CN" altLang="en-US" sz="2400" b="1" dirty="0"/>
              <a:t>天的交易价格</a:t>
            </a:r>
            <a:r>
              <a:rPr lang="en-US" sz="2200" b="1" dirty="0"/>
              <a:t>:</a:t>
            </a:r>
          </a:p>
          <a:p>
            <a:pPr marL="640080" lvl="1"/>
            <a:endParaRPr lang="en-US" sz="2200" b="1" dirty="0"/>
          </a:p>
          <a:p>
            <a:pPr marL="640080" lvl="1"/>
            <a:endParaRPr lang="en-US" sz="2200" b="1" dirty="0"/>
          </a:p>
          <a:p>
            <a:pPr marL="640080" lvl="1"/>
            <a:endParaRPr lang="en-US" sz="2200" b="1" dirty="0"/>
          </a:p>
          <a:p>
            <a:pPr>
              <a:spcBef>
                <a:spcPts val="0"/>
              </a:spcBef>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r>
              <a:rPr lang="zh-CN" altLang="en-US" sz="2400" b="1" dirty="0"/>
              <a:t>最大子数组是 </a:t>
            </a:r>
            <a:r>
              <a:rPr lang="en-US" sz="2400" b="1" i="1" dirty="0"/>
              <a:t>A</a:t>
            </a:r>
            <a:r>
              <a:rPr lang="en-US" sz="2400" b="1" dirty="0"/>
              <a:t>[8 .. 11].</a:t>
            </a:r>
          </a:p>
        </p:txBody>
      </p:sp>
      <p:sp>
        <p:nvSpPr>
          <p:cNvPr id="6" name="TextBox 5"/>
          <p:cNvSpPr txBox="1"/>
          <p:nvPr/>
        </p:nvSpPr>
        <p:spPr>
          <a:xfrm>
            <a:off x="5410200" y="3352800"/>
            <a:ext cx="1839158" cy="430887"/>
          </a:xfrm>
          <a:prstGeom prst="rect">
            <a:avLst/>
          </a:prstGeom>
          <a:noFill/>
        </p:spPr>
        <p:txBody>
          <a:bodyPr wrap="none" rtlCol="0">
            <a:spAutoFit/>
          </a:bodyPr>
          <a:lstStyle/>
          <a:p>
            <a:r>
              <a:rPr lang="en-US" sz="2200" dirty="0"/>
              <a:t>Last row is </a:t>
            </a:r>
            <a:r>
              <a:rPr lang="en-US" sz="2200" i="1" dirty="0"/>
              <a:t>A</a:t>
            </a:r>
            <a:r>
              <a:rPr lang="en-US" sz="2200" dirty="0"/>
              <a:t>.</a:t>
            </a:r>
          </a:p>
        </p:txBody>
      </p:sp>
      <p:pic>
        <p:nvPicPr>
          <p:cNvPr id="328733"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446" y="1913340"/>
            <a:ext cx="8131154" cy="3496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31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p:cNvSpPr txBox="1">
            <a:spLocks noGrp="1"/>
          </p:cNvSpPr>
          <p:nvPr/>
        </p:nvSpPr>
        <p:spPr bwMode="auto">
          <a:xfrm>
            <a:off x="8243888" y="6337300"/>
            <a:ext cx="5953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r" eaLnBrk="1" hangingPunct="1">
              <a:spcBef>
                <a:spcPct val="0"/>
              </a:spcBef>
              <a:buClrTx/>
              <a:buSzTx/>
              <a:buFontTx/>
              <a:buNone/>
            </a:pPr>
            <a:fld id="{563CC86E-F21D-48BE-B6A3-97EAF9B7C69F}" type="slidenum">
              <a:rPr kumimoji="0" lang="en-US" altLang="zh-CN" sz="1400" b="0">
                <a:solidFill>
                  <a:schemeClr val="tx1"/>
                </a:solidFill>
                <a:latin typeface="Arial" pitchFamily="34" charset="0"/>
                <a:ea typeface="宋体" pitchFamily="2" charset="-122"/>
              </a:rPr>
              <a:pPr algn="r" eaLnBrk="1" hangingPunct="1">
                <a:spcBef>
                  <a:spcPct val="0"/>
                </a:spcBef>
                <a:buClrTx/>
                <a:buSzTx/>
                <a:buFontTx/>
                <a:buNone/>
              </a:pPr>
              <a:t>6</a:t>
            </a:fld>
            <a:endParaRPr kumimoji="0" lang="en-US" altLang="zh-CN" sz="1400" b="0">
              <a:solidFill>
                <a:schemeClr val="tx1"/>
              </a:solidFill>
              <a:latin typeface="Arial" pitchFamily="34" charset="0"/>
              <a:ea typeface="宋体" pitchFamily="2" charset="-122"/>
            </a:endParaRPr>
          </a:p>
        </p:txBody>
      </p:sp>
      <p:sp>
        <p:nvSpPr>
          <p:cNvPr id="119811" name="Rectangle 2"/>
          <p:cNvSpPr>
            <a:spLocks noGrp="1" noRot="1" noChangeArrowheads="1"/>
          </p:cNvSpPr>
          <p:nvPr>
            <p:ph type="title" idx="4294967295"/>
          </p:nvPr>
        </p:nvSpPr>
        <p:spPr>
          <a:xfrm>
            <a:off x="427831" y="152400"/>
            <a:ext cx="8540750" cy="738188"/>
          </a:xfrm>
        </p:spPr>
        <p:txBody>
          <a:bodyPr/>
          <a:lstStyle/>
          <a:p>
            <a:pPr eaLnBrk="1" hangingPunct="1">
              <a:defRPr/>
            </a:pPr>
            <a:r>
              <a:rPr lang="zh-CN" altLang="en-US" sz="4000">
                <a:ea typeface="宋体" charset="-122"/>
              </a:rPr>
              <a:t>合并排序</a:t>
            </a:r>
          </a:p>
        </p:txBody>
      </p:sp>
      <p:sp>
        <p:nvSpPr>
          <p:cNvPr id="119812" name="Rectangle 6"/>
          <p:cNvSpPr>
            <a:spLocks noChangeArrowheads="1"/>
          </p:cNvSpPr>
          <p:nvPr/>
        </p:nvSpPr>
        <p:spPr bwMode="auto">
          <a:xfrm>
            <a:off x="3240088" y="1485106"/>
            <a:ext cx="3205163" cy="360362"/>
          </a:xfrm>
          <a:prstGeom prst="rect">
            <a:avLst/>
          </a:prstGeom>
          <a:solidFill>
            <a:srgbClr val="FFC000"/>
          </a:solidFill>
          <a:ln w="9525">
            <a:solidFill>
              <a:schemeClr val="bg2">
                <a:lumMod val="90000"/>
                <a:lumOff val="10000"/>
              </a:schemeClr>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t>8   3   2   9   7   1   5   4</a:t>
            </a:r>
          </a:p>
        </p:txBody>
      </p:sp>
      <p:grpSp>
        <p:nvGrpSpPr>
          <p:cNvPr id="2" name="Group 56"/>
          <p:cNvGrpSpPr>
            <a:grpSpLocks/>
          </p:cNvGrpSpPr>
          <p:nvPr/>
        </p:nvGrpSpPr>
        <p:grpSpPr bwMode="auto">
          <a:xfrm>
            <a:off x="2052638" y="1845468"/>
            <a:ext cx="5472113" cy="720725"/>
            <a:chOff x="1202" y="890"/>
            <a:chExt cx="3447" cy="454"/>
          </a:xfrm>
        </p:grpSpPr>
        <p:sp>
          <p:nvSpPr>
            <p:cNvPr id="119814" name="Rectangle 7"/>
            <p:cNvSpPr>
              <a:spLocks noChangeArrowheads="1"/>
            </p:cNvSpPr>
            <p:nvPr/>
          </p:nvSpPr>
          <p:spPr bwMode="auto">
            <a:xfrm>
              <a:off x="1202" y="1162"/>
              <a:ext cx="998"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t>8   3   2   9</a:t>
              </a:r>
            </a:p>
          </p:txBody>
        </p:sp>
        <p:sp>
          <p:nvSpPr>
            <p:cNvPr id="119815" name="Rectangle 8"/>
            <p:cNvSpPr>
              <a:spLocks noChangeArrowheads="1"/>
            </p:cNvSpPr>
            <p:nvPr/>
          </p:nvSpPr>
          <p:spPr bwMode="auto">
            <a:xfrm>
              <a:off x="3651" y="1162"/>
              <a:ext cx="998"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t>7   1   5   4</a:t>
              </a:r>
            </a:p>
          </p:txBody>
        </p:sp>
        <p:sp>
          <p:nvSpPr>
            <p:cNvPr id="9266" name="Line 28"/>
            <p:cNvSpPr>
              <a:spLocks noChangeShapeType="1"/>
            </p:cNvSpPr>
            <p:nvPr/>
          </p:nvSpPr>
          <p:spPr bwMode="auto">
            <a:xfrm flipH="1">
              <a:off x="1701" y="890"/>
              <a:ext cx="952"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67" name="Line 29"/>
            <p:cNvSpPr>
              <a:spLocks noChangeShapeType="1"/>
            </p:cNvSpPr>
            <p:nvPr/>
          </p:nvSpPr>
          <p:spPr bwMode="auto">
            <a:xfrm>
              <a:off x="3016" y="890"/>
              <a:ext cx="1179"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57"/>
          <p:cNvGrpSpPr>
            <a:grpSpLocks/>
          </p:cNvGrpSpPr>
          <p:nvPr/>
        </p:nvGrpSpPr>
        <p:grpSpPr bwMode="auto">
          <a:xfrm>
            <a:off x="1403351" y="2566193"/>
            <a:ext cx="2665412" cy="647700"/>
            <a:chOff x="793" y="1344"/>
            <a:chExt cx="1679" cy="408"/>
          </a:xfrm>
        </p:grpSpPr>
        <p:sp>
          <p:nvSpPr>
            <p:cNvPr id="119819" name="Rectangle 9"/>
            <p:cNvSpPr>
              <a:spLocks noChangeArrowheads="1"/>
            </p:cNvSpPr>
            <p:nvPr/>
          </p:nvSpPr>
          <p:spPr bwMode="auto">
            <a:xfrm>
              <a:off x="793" y="1570"/>
              <a:ext cx="499"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t>8   3</a:t>
              </a:r>
            </a:p>
          </p:txBody>
        </p:sp>
        <p:sp>
          <p:nvSpPr>
            <p:cNvPr id="119820" name="Rectangle 10"/>
            <p:cNvSpPr>
              <a:spLocks noChangeArrowheads="1"/>
            </p:cNvSpPr>
            <p:nvPr/>
          </p:nvSpPr>
          <p:spPr bwMode="auto">
            <a:xfrm>
              <a:off x="1973" y="1570"/>
              <a:ext cx="499"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t>2   9</a:t>
              </a:r>
            </a:p>
          </p:txBody>
        </p:sp>
        <p:sp>
          <p:nvSpPr>
            <p:cNvPr id="9262" name="Line 30"/>
            <p:cNvSpPr>
              <a:spLocks noChangeShapeType="1"/>
            </p:cNvSpPr>
            <p:nvPr/>
          </p:nvSpPr>
          <p:spPr bwMode="auto">
            <a:xfrm flipH="1">
              <a:off x="1066" y="1344"/>
              <a:ext cx="453" cy="2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63" name="Line 31"/>
            <p:cNvSpPr>
              <a:spLocks noChangeShapeType="1"/>
            </p:cNvSpPr>
            <p:nvPr/>
          </p:nvSpPr>
          <p:spPr bwMode="auto">
            <a:xfrm>
              <a:off x="1882" y="1344"/>
              <a:ext cx="318" cy="2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58"/>
          <p:cNvGrpSpPr>
            <a:grpSpLocks/>
          </p:cNvGrpSpPr>
          <p:nvPr/>
        </p:nvGrpSpPr>
        <p:grpSpPr bwMode="auto">
          <a:xfrm>
            <a:off x="5292726" y="2566193"/>
            <a:ext cx="2736850" cy="647700"/>
            <a:chOff x="3243" y="1344"/>
            <a:chExt cx="1724" cy="408"/>
          </a:xfrm>
        </p:grpSpPr>
        <p:sp>
          <p:nvSpPr>
            <p:cNvPr id="119824" name="Rectangle 11"/>
            <p:cNvSpPr>
              <a:spLocks noChangeArrowheads="1"/>
            </p:cNvSpPr>
            <p:nvPr/>
          </p:nvSpPr>
          <p:spPr bwMode="auto">
            <a:xfrm>
              <a:off x="3243" y="1570"/>
              <a:ext cx="499"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t>7   1</a:t>
              </a:r>
            </a:p>
          </p:txBody>
        </p:sp>
        <p:sp>
          <p:nvSpPr>
            <p:cNvPr id="119825" name="Rectangle 12"/>
            <p:cNvSpPr>
              <a:spLocks noChangeArrowheads="1"/>
            </p:cNvSpPr>
            <p:nvPr/>
          </p:nvSpPr>
          <p:spPr bwMode="auto">
            <a:xfrm>
              <a:off x="4468" y="1570"/>
              <a:ext cx="499"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t>5   4</a:t>
              </a:r>
            </a:p>
          </p:txBody>
        </p:sp>
        <p:sp>
          <p:nvSpPr>
            <p:cNvPr id="9258" name="Line 32"/>
            <p:cNvSpPr>
              <a:spLocks noChangeShapeType="1"/>
            </p:cNvSpPr>
            <p:nvPr/>
          </p:nvSpPr>
          <p:spPr bwMode="auto">
            <a:xfrm flipH="1">
              <a:off x="3515" y="1344"/>
              <a:ext cx="408" cy="2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59" name="Line 33"/>
            <p:cNvSpPr>
              <a:spLocks noChangeShapeType="1"/>
            </p:cNvSpPr>
            <p:nvPr/>
          </p:nvSpPr>
          <p:spPr bwMode="auto">
            <a:xfrm>
              <a:off x="4377" y="1344"/>
              <a:ext cx="363" cy="2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59"/>
          <p:cNvGrpSpPr>
            <a:grpSpLocks/>
          </p:cNvGrpSpPr>
          <p:nvPr/>
        </p:nvGrpSpPr>
        <p:grpSpPr bwMode="auto">
          <a:xfrm>
            <a:off x="1116013" y="3213893"/>
            <a:ext cx="1368425" cy="719138"/>
            <a:chOff x="612" y="1752"/>
            <a:chExt cx="862" cy="453"/>
          </a:xfrm>
          <a:solidFill>
            <a:schemeClr val="bg1">
              <a:lumMod val="50000"/>
            </a:schemeClr>
          </a:solidFill>
        </p:grpSpPr>
        <p:sp>
          <p:nvSpPr>
            <p:cNvPr id="119829" name="Rectangle 13"/>
            <p:cNvSpPr>
              <a:spLocks noChangeArrowheads="1"/>
            </p:cNvSpPr>
            <p:nvPr/>
          </p:nvSpPr>
          <p:spPr bwMode="auto">
            <a:xfrm>
              <a:off x="612" y="2023"/>
              <a:ext cx="272"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solidFill>
                    <a:schemeClr val="tx2"/>
                  </a:solidFill>
                </a:rPr>
                <a:t>8</a:t>
              </a:r>
            </a:p>
          </p:txBody>
        </p:sp>
        <p:sp>
          <p:nvSpPr>
            <p:cNvPr id="119830" name="Rectangle 14"/>
            <p:cNvSpPr>
              <a:spLocks noChangeArrowheads="1"/>
            </p:cNvSpPr>
            <p:nvPr/>
          </p:nvSpPr>
          <p:spPr bwMode="auto">
            <a:xfrm>
              <a:off x="1202" y="2023"/>
              <a:ext cx="272"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solidFill>
                    <a:schemeClr val="tx2"/>
                  </a:solidFill>
                </a:rPr>
                <a:t>3</a:t>
              </a:r>
            </a:p>
          </p:txBody>
        </p:sp>
        <p:sp>
          <p:nvSpPr>
            <p:cNvPr id="119831" name="Line 34"/>
            <p:cNvSpPr>
              <a:spLocks noChangeShapeType="1"/>
            </p:cNvSpPr>
            <p:nvPr/>
          </p:nvSpPr>
          <p:spPr bwMode="auto">
            <a:xfrm flipH="1">
              <a:off x="748" y="1752"/>
              <a:ext cx="227" cy="272"/>
            </a:xfrm>
            <a:prstGeom prst="line">
              <a:avLst/>
            </a:prstGeom>
            <a:grpFill/>
            <a:ln w="9525">
              <a:solidFill>
                <a:schemeClr val="tx1"/>
              </a:solidFill>
              <a:round/>
              <a:headEnd/>
              <a:tailEnd type="triangle" w="med" len="med"/>
            </a:ln>
          </p:spPr>
          <p:txBody>
            <a:bodyPr/>
            <a:lstStyle/>
            <a:p>
              <a:pPr>
                <a:defRPr/>
              </a:pPr>
              <a:endParaRPr lang="zh-CN" altLang="en-US"/>
            </a:p>
          </p:txBody>
        </p:sp>
        <p:sp>
          <p:nvSpPr>
            <p:cNvPr id="119832" name="Line 35"/>
            <p:cNvSpPr>
              <a:spLocks noChangeShapeType="1"/>
            </p:cNvSpPr>
            <p:nvPr/>
          </p:nvSpPr>
          <p:spPr bwMode="auto">
            <a:xfrm>
              <a:off x="1111" y="1752"/>
              <a:ext cx="181" cy="272"/>
            </a:xfrm>
            <a:prstGeom prst="line">
              <a:avLst/>
            </a:prstGeom>
            <a:grpFill/>
            <a:ln w="9525">
              <a:solidFill>
                <a:schemeClr val="tx1"/>
              </a:solidFill>
              <a:round/>
              <a:headEnd/>
              <a:tailEnd type="triangle" w="med" len="med"/>
            </a:ln>
          </p:spPr>
          <p:txBody>
            <a:bodyPr/>
            <a:lstStyle/>
            <a:p>
              <a:pPr>
                <a:defRPr/>
              </a:pPr>
              <a:endParaRPr lang="zh-CN" altLang="en-US"/>
            </a:p>
          </p:txBody>
        </p:sp>
      </p:grpSp>
      <p:grpSp>
        <p:nvGrpSpPr>
          <p:cNvPr id="6" name="Group 60"/>
          <p:cNvGrpSpPr>
            <a:grpSpLocks/>
          </p:cNvGrpSpPr>
          <p:nvPr/>
        </p:nvGrpSpPr>
        <p:grpSpPr bwMode="auto">
          <a:xfrm>
            <a:off x="2987676" y="3213893"/>
            <a:ext cx="1439862" cy="720725"/>
            <a:chOff x="1791" y="1752"/>
            <a:chExt cx="907" cy="454"/>
          </a:xfrm>
          <a:solidFill>
            <a:schemeClr val="bg1">
              <a:lumMod val="50000"/>
            </a:schemeClr>
          </a:solidFill>
        </p:grpSpPr>
        <p:sp>
          <p:nvSpPr>
            <p:cNvPr id="119834" name="Rectangle 15"/>
            <p:cNvSpPr>
              <a:spLocks noChangeArrowheads="1"/>
            </p:cNvSpPr>
            <p:nvPr/>
          </p:nvSpPr>
          <p:spPr bwMode="auto">
            <a:xfrm>
              <a:off x="1791" y="2023"/>
              <a:ext cx="272"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solidFill>
                    <a:schemeClr val="tx2"/>
                  </a:solidFill>
                </a:rPr>
                <a:t>2</a:t>
              </a:r>
            </a:p>
          </p:txBody>
        </p:sp>
        <p:sp>
          <p:nvSpPr>
            <p:cNvPr id="119835" name="Rectangle 16"/>
            <p:cNvSpPr>
              <a:spLocks noChangeArrowheads="1"/>
            </p:cNvSpPr>
            <p:nvPr/>
          </p:nvSpPr>
          <p:spPr bwMode="auto">
            <a:xfrm>
              <a:off x="2426" y="2024"/>
              <a:ext cx="272"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solidFill>
                    <a:schemeClr val="tx2"/>
                  </a:solidFill>
                </a:rPr>
                <a:t>9</a:t>
              </a:r>
            </a:p>
          </p:txBody>
        </p:sp>
        <p:sp>
          <p:nvSpPr>
            <p:cNvPr id="119836" name="Line 36"/>
            <p:cNvSpPr>
              <a:spLocks noChangeShapeType="1"/>
            </p:cNvSpPr>
            <p:nvPr/>
          </p:nvSpPr>
          <p:spPr bwMode="auto">
            <a:xfrm flipH="1">
              <a:off x="1927" y="1752"/>
              <a:ext cx="227" cy="272"/>
            </a:xfrm>
            <a:prstGeom prst="line">
              <a:avLst/>
            </a:prstGeom>
            <a:grpFill/>
            <a:ln w="9525">
              <a:solidFill>
                <a:schemeClr val="tx1"/>
              </a:solidFill>
              <a:round/>
              <a:headEnd/>
              <a:tailEnd type="triangle" w="med" len="med"/>
            </a:ln>
          </p:spPr>
          <p:txBody>
            <a:bodyPr/>
            <a:lstStyle/>
            <a:p>
              <a:pPr>
                <a:defRPr/>
              </a:pPr>
              <a:endParaRPr lang="zh-CN" altLang="en-US"/>
            </a:p>
          </p:txBody>
        </p:sp>
        <p:sp>
          <p:nvSpPr>
            <p:cNvPr id="119837" name="Line 37"/>
            <p:cNvSpPr>
              <a:spLocks noChangeShapeType="1"/>
            </p:cNvSpPr>
            <p:nvPr/>
          </p:nvSpPr>
          <p:spPr bwMode="auto">
            <a:xfrm>
              <a:off x="2290" y="1752"/>
              <a:ext cx="272" cy="272"/>
            </a:xfrm>
            <a:prstGeom prst="line">
              <a:avLst/>
            </a:prstGeom>
            <a:grpFill/>
            <a:ln w="9525">
              <a:solidFill>
                <a:schemeClr val="tx1"/>
              </a:solidFill>
              <a:round/>
              <a:headEnd/>
              <a:tailEnd type="triangle" w="med" len="med"/>
            </a:ln>
          </p:spPr>
          <p:txBody>
            <a:bodyPr/>
            <a:lstStyle/>
            <a:p>
              <a:pPr>
                <a:defRPr/>
              </a:pPr>
              <a:endParaRPr lang="zh-CN" altLang="en-US"/>
            </a:p>
          </p:txBody>
        </p:sp>
      </p:grpSp>
      <p:grpSp>
        <p:nvGrpSpPr>
          <p:cNvPr id="7" name="Group 61"/>
          <p:cNvGrpSpPr>
            <a:grpSpLocks/>
          </p:cNvGrpSpPr>
          <p:nvPr/>
        </p:nvGrpSpPr>
        <p:grpSpPr bwMode="auto">
          <a:xfrm>
            <a:off x="5003801" y="3213893"/>
            <a:ext cx="1368425" cy="720725"/>
            <a:chOff x="3061" y="1752"/>
            <a:chExt cx="862" cy="454"/>
          </a:xfrm>
          <a:solidFill>
            <a:schemeClr val="bg1">
              <a:lumMod val="50000"/>
            </a:schemeClr>
          </a:solidFill>
        </p:grpSpPr>
        <p:sp>
          <p:nvSpPr>
            <p:cNvPr id="119839" name="Rectangle 17"/>
            <p:cNvSpPr>
              <a:spLocks noChangeArrowheads="1"/>
            </p:cNvSpPr>
            <p:nvPr/>
          </p:nvSpPr>
          <p:spPr bwMode="auto">
            <a:xfrm>
              <a:off x="3061" y="2024"/>
              <a:ext cx="272"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solidFill>
                    <a:schemeClr val="tx2"/>
                  </a:solidFill>
                </a:rPr>
                <a:t>7</a:t>
              </a:r>
            </a:p>
          </p:txBody>
        </p:sp>
        <p:sp>
          <p:nvSpPr>
            <p:cNvPr id="119840" name="Rectangle 18"/>
            <p:cNvSpPr>
              <a:spLocks noChangeArrowheads="1"/>
            </p:cNvSpPr>
            <p:nvPr/>
          </p:nvSpPr>
          <p:spPr bwMode="auto">
            <a:xfrm>
              <a:off x="3651" y="2024"/>
              <a:ext cx="272"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a:solidFill>
                    <a:schemeClr val="tx2"/>
                  </a:solidFill>
                </a:rPr>
                <a:t>1</a:t>
              </a:r>
            </a:p>
          </p:txBody>
        </p:sp>
        <p:sp>
          <p:nvSpPr>
            <p:cNvPr id="119841" name="Line 38"/>
            <p:cNvSpPr>
              <a:spLocks noChangeShapeType="1"/>
            </p:cNvSpPr>
            <p:nvPr/>
          </p:nvSpPr>
          <p:spPr bwMode="auto">
            <a:xfrm flipH="1">
              <a:off x="3198" y="1752"/>
              <a:ext cx="181" cy="272"/>
            </a:xfrm>
            <a:prstGeom prst="line">
              <a:avLst/>
            </a:prstGeom>
            <a:grpFill/>
            <a:ln w="9525">
              <a:solidFill>
                <a:schemeClr val="tx1"/>
              </a:solidFill>
              <a:round/>
              <a:headEnd/>
              <a:tailEnd type="triangle" w="med" len="med"/>
            </a:ln>
          </p:spPr>
          <p:txBody>
            <a:bodyPr/>
            <a:lstStyle/>
            <a:p>
              <a:pPr>
                <a:defRPr/>
              </a:pPr>
              <a:endParaRPr lang="zh-CN" altLang="en-US"/>
            </a:p>
          </p:txBody>
        </p:sp>
        <p:sp>
          <p:nvSpPr>
            <p:cNvPr id="119842" name="Line 39"/>
            <p:cNvSpPr>
              <a:spLocks noChangeShapeType="1"/>
            </p:cNvSpPr>
            <p:nvPr/>
          </p:nvSpPr>
          <p:spPr bwMode="auto">
            <a:xfrm>
              <a:off x="3560" y="1752"/>
              <a:ext cx="227" cy="272"/>
            </a:xfrm>
            <a:prstGeom prst="line">
              <a:avLst/>
            </a:prstGeom>
            <a:grpFill/>
            <a:ln w="9525">
              <a:solidFill>
                <a:schemeClr val="tx1"/>
              </a:solidFill>
              <a:round/>
              <a:headEnd/>
              <a:tailEnd type="triangle" w="med" len="med"/>
            </a:ln>
          </p:spPr>
          <p:txBody>
            <a:bodyPr/>
            <a:lstStyle/>
            <a:p>
              <a:pPr>
                <a:defRPr/>
              </a:pPr>
              <a:endParaRPr lang="zh-CN" altLang="en-US"/>
            </a:p>
          </p:txBody>
        </p:sp>
      </p:grpSp>
      <p:grpSp>
        <p:nvGrpSpPr>
          <p:cNvPr id="8" name="Group 62"/>
          <p:cNvGrpSpPr>
            <a:grpSpLocks/>
          </p:cNvGrpSpPr>
          <p:nvPr/>
        </p:nvGrpSpPr>
        <p:grpSpPr bwMode="auto">
          <a:xfrm>
            <a:off x="6948488" y="3213893"/>
            <a:ext cx="1368425" cy="720725"/>
            <a:chOff x="4286" y="1752"/>
            <a:chExt cx="862" cy="454"/>
          </a:xfrm>
          <a:solidFill>
            <a:schemeClr val="bg1">
              <a:lumMod val="50000"/>
            </a:schemeClr>
          </a:solidFill>
        </p:grpSpPr>
        <p:sp>
          <p:nvSpPr>
            <p:cNvPr id="119844" name="Rectangle 19"/>
            <p:cNvSpPr>
              <a:spLocks noChangeArrowheads="1"/>
            </p:cNvSpPr>
            <p:nvPr/>
          </p:nvSpPr>
          <p:spPr bwMode="auto">
            <a:xfrm>
              <a:off x="4286" y="2024"/>
              <a:ext cx="272"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solidFill>
                    <a:schemeClr val="tx2"/>
                  </a:solidFill>
                </a:rPr>
                <a:t>5</a:t>
              </a:r>
            </a:p>
          </p:txBody>
        </p:sp>
        <p:sp>
          <p:nvSpPr>
            <p:cNvPr id="119845" name="Rectangle 20"/>
            <p:cNvSpPr>
              <a:spLocks noChangeArrowheads="1"/>
            </p:cNvSpPr>
            <p:nvPr/>
          </p:nvSpPr>
          <p:spPr bwMode="auto">
            <a:xfrm>
              <a:off x="4876" y="2024"/>
              <a:ext cx="272" cy="182"/>
            </a:xfrm>
            <a:prstGeom prst="rect">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dirty="0">
                  <a:solidFill>
                    <a:schemeClr val="tx2"/>
                  </a:solidFill>
                </a:rPr>
                <a:t>4</a:t>
              </a:r>
            </a:p>
          </p:txBody>
        </p:sp>
        <p:sp>
          <p:nvSpPr>
            <p:cNvPr id="119846" name="Line 40"/>
            <p:cNvSpPr>
              <a:spLocks noChangeShapeType="1"/>
            </p:cNvSpPr>
            <p:nvPr/>
          </p:nvSpPr>
          <p:spPr bwMode="auto">
            <a:xfrm flipH="1">
              <a:off x="4422" y="1752"/>
              <a:ext cx="227" cy="272"/>
            </a:xfrm>
            <a:prstGeom prst="line">
              <a:avLst/>
            </a:prstGeom>
            <a:grpFill/>
            <a:ln w="9525">
              <a:solidFill>
                <a:schemeClr val="tx1"/>
              </a:solidFill>
              <a:round/>
              <a:headEnd/>
              <a:tailEnd type="triangle" w="med" len="med"/>
            </a:ln>
          </p:spPr>
          <p:txBody>
            <a:bodyPr/>
            <a:lstStyle/>
            <a:p>
              <a:pPr>
                <a:defRPr/>
              </a:pPr>
              <a:endParaRPr lang="zh-CN" altLang="en-US"/>
            </a:p>
          </p:txBody>
        </p:sp>
        <p:sp>
          <p:nvSpPr>
            <p:cNvPr id="119847" name="Line 41"/>
            <p:cNvSpPr>
              <a:spLocks noChangeShapeType="1"/>
            </p:cNvSpPr>
            <p:nvPr/>
          </p:nvSpPr>
          <p:spPr bwMode="auto">
            <a:xfrm>
              <a:off x="4785" y="1752"/>
              <a:ext cx="272" cy="272"/>
            </a:xfrm>
            <a:prstGeom prst="line">
              <a:avLst/>
            </a:prstGeom>
            <a:grpFill/>
            <a:ln w="9525">
              <a:solidFill>
                <a:schemeClr val="tx1"/>
              </a:solidFill>
              <a:round/>
              <a:headEnd/>
              <a:tailEnd type="triangle" w="med" len="med"/>
            </a:ln>
          </p:spPr>
          <p:txBody>
            <a:bodyPr/>
            <a:lstStyle/>
            <a:p>
              <a:pPr>
                <a:defRPr/>
              </a:pPr>
              <a:endParaRPr lang="zh-CN" altLang="en-US"/>
            </a:p>
          </p:txBody>
        </p:sp>
      </p:grpSp>
      <p:grpSp>
        <p:nvGrpSpPr>
          <p:cNvPr id="9" name="Group 63"/>
          <p:cNvGrpSpPr>
            <a:grpSpLocks/>
          </p:cNvGrpSpPr>
          <p:nvPr/>
        </p:nvGrpSpPr>
        <p:grpSpPr bwMode="auto">
          <a:xfrm>
            <a:off x="1331913" y="3933031"/>
            <a:ext cx="936625" cy="793750"/>
            <a:chOff x="748" y="2205"/>
            <a:chExt cx="590" cy="500"/>
          </a:xfrm>
        </p:grpSpPr>
        <p:sp>
          <p:nvSpPr>
            <p:cNvPr id="9253" name="Rectangle 21"/>
            <p:cNvSpPr>
              <a:spLocks noChangeArrowheads="1"/>
            </p:cNvSpPr>
            <p:nvPr/>
          </p:nvSpPr>
          <p:spPr bwMode="auto">
            <a:xfrm>
              <a:off x="793" y="2523"/>
              <a:ext cx="499" cy="182"/>
            </a:xfrm>
            <a:prstGeom prst="rect">
              <a:avLst/>
            </a:prstGeom>
            <a:solidFill>
              <a:schemeClr val="accent2"/>
            </a:solidFill>
            <a:ln w="9525">
              <a:solidFill>
                <a:schemeClr val="tx1"/>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b="0">
                  <a:solidFill>
                    <a:schemeClr val="tx1"/>
                  </a:solidFill>
                  <a:latin typeface="Arial" pitchFamily="34" charset="0"/>
                  <a:ea typeface="宋体" pitchFamily="2" charset="-122"/>
                </a:rPr>
                <a:t>3   8</a:t>
              </a:r>
            </a:p>
          </p:txBody>
        </p:sp>
        <p:sp>
          <p:nvSpPr>
            <p:cNvPr id="9254" name="Line 42"/>
            <p:cNvSpPr>
              <a:spLocks noChangeShapeType="1"/>
            </p:cNvSpPr>
            <p:nvPr/>
          </p:nvSpPr>
          <p:spPr bwMode="auto">
            <a:xfrm>
              <a:off x="748" y="2205"/>
              <a:ext cx="272"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55" name="Line 43"/>
            <p:cNvSpPr>
              <a:spLocks noChangeShapeType="1"/>
            </p:cNvSpPr>
            <p:nvPr/>
          </p:nvSpPr>
          <p:spPr bwMode="auto">
            <a:xfrm flipH="1">
              <a:off x="1111" y="2205"/>
              <a:ext cx="227"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64"/>
          <p:cNvGrpSpPr>
            <a:grpSpLocks/>
          </p:cNvGrpSpPr>
          <p:nvPr/>
        </p:nvGrpSpPr>
        <p:grpSpPr bwMode="auto">
          <a:xfrm>
            <a:off x="3203576" y="3933031"/>
            <a:ext cx="1008062" cy="793750"/>
            <a:chOff x="1927" y="2205"/>
            <a:chExt cx="635" cy="500"/>
          </a:xfrm>
        </p:grpSpPr>
        <p:sp>
          <p:nvSpPr>
            <p:cNvPr id="9250" name="Rectangle 22"/>
            <p:cNvSpPr>
              <a:spLocks noChangeArrowheads="1"/>
            </p:cNvSpPr>
            <p:nvPr/>
          </p:nvSpPr>
          <p:spPr bwMode="auto">
            <a:xfrm>
              <a:off x="1973" y="2523"/>
              <a:ext cx="499" cy="182"/>
            </a:xfrm>
            <a:prstGeom prst="rect">
              <a:avLst/>
            </a:prstGeom>
            <a:solidFill>
              <a:schemeClr val="accent2"/>
            </a:solidFill>
            <a:ln w="9525">
              <a:solidFill>
                <a:schemeClr val="tx1"/>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b="0">
                  <a:solidFill>
                    <a:schemeClr val="tx1"/>
                  </a:solidFill>
                  <a:latin typeface="Arial" pitchFamily="34" charset="0"/>
                  <a:ea typeface="宋体" pitchFamily="2" charset="-122"/>
                </a:rPr>
                <a:t>2   9</a:t>
              </a:r>
            </a:p>
          </p:txBody>
        </p:sp>
        <p:sp>
          <p:nvSpPr>
            <p:cNvPr id="9251" name="Line 44"/>
            <p:cNvSpPr>
              <a:spLocks noChangeShapeType="1"/>
            </p:cNvSpPr>
            <p:nvPr/>
          </p:nvSpPr>
          <p:spPr bwMode="auto">
            <a:xfrm>
              <a:off x="1927" y="2205"/>
              <a:ext cx="182"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52" name="Line 45"/>
            <p:cNvSpPr>
              <a:spLocks noChangeShapeType="1"/>
            </p:cNvSpPr>
            <p:nvPr/>
          </p:nvSpPr>
          <p:spPr bwMode="auto">
            <a:xfrm flipH="1">
              <a:off x="2290" y="2205"/>
              <a:ext cx="272"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65"/>
          <p:cNvGrpSpPr>
            <a:grpSpLocks/>
          </p:cNvGrpSpPr>
          <p:nvPr/>
        </p:nvGrpSpPr>
        <p:grpSpPr bwMode="auto">
          <a:xfrm>
            <a:off x="5221288" y="3933031"/>
            <a:ext cx="935038" cy="793750"/>
            <a:chOff x="3198" y="2205"/>
            <a:chExt cx="589" cy="500"/>
          </a:xfrm>
        </p:grpSpPr>
        <p:sp>
          <p:nvSpPr>
            <p:cNvPr id="9247" name="Rectangle 23"/>
            <p:cNvSpPr>
              <a:spLocks noChangeArrowheads="1"/>
            </p:cNvSpPr>
            <p:nvPr/>
          </p:nvSpPr>
          <p:spPr bwMode="auto">
            <a:xfrm>
              <a:off x="3243" y="2523"/>
              <a:ext cx="499" cy="182"/>
            </a:xfrm>
            <a:prstGeom prst="rect">
              <a:avLst/>
            </a:prstGeom>
            <a:solidFill>
              <a:schemeClr val="accent2"/>
            </a:solidFill>
            <a:ln w="9525">
              <a:solidFill>
                <a:schemeClr val="tx1"/>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b="0">
                  <a:solidFill>
                    <a:schemeClr val="tx1"/>
                  </a:solidFill>
                  <a:latin typeface="Arial" pitchFamily="34" charset="0"/>
                  <a:ea typeface="宋体" pitchFamily="2" charset="-122"/>
                </a:rPr>
                <a:t>1   7</a:t>
              </a:r>
            </a:p>
          </p:txBody>
        </p:sp>
        <p:sp>
          <p:nvSpPr>
            <p:cNvPr id="9248" name="Line 46"/>
            <p:cNvSpPr>
              <a:spLocks noChangeShapeType="1"/>
            </p:cNvSpPr>
            <p:nvPr/>
          </p:nvSpPr>
          <p:spPr bwMode="auto">
            <a:xfrm>
              <a:off x="3198" y="2205"/>
              <a:ext cx="226"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9" name="Line 47"/>
            <p:cNvSpPr>
              <a:spLocks noChangeShapeType="1"/>
            </p:cNvSpPr>
            <p:nvPr/>
          </p:nvSpPr>
          <p:spPr bwMode="auto">
            <a:xfrm flipH="1">
              <a:off x="3560" y="2205"/>
              <a:ext cx="227"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66"/>
          <p:cNvGrpSpPr>
            <a:grpSpLocks/>
          </p:cNvGrpSpPr>
          <p:nvPr/>
        </p:nvGrpSpPr>
        <p:grpSpPr bwMode="auto">
          <a:xfrm>
            <a:off x="7237413" y="3933031"/>
            <a:ext cx="863600" cy="793750"/>
            <a:chOff x="4468" y="2205"/>
            <a:chExt cx="544" cy="500"/>
          </a:xfrm>
        </p:grpSpPr>
        <p:sp>
          <p:nvSpPr>
            <p:cNvPr id="9244" name="Rectangle 24"/>
            <p:cNvSpPr>
              <a:spLocks noChangeArrowheads="1"/>
            </p:cNvSpPr>
            <p:nvPr/>
          </p:nvSpPr>
          <p:spPr bwMode="auto">
            <a:xfrm>
              <a:off x="4468" y="2523"/>
              <a:ext cx="499" cy="182"/>
            </a:xfrm>
            <a:prstGeom prst="rect">
              <a:avLst/>
            </a:prstGeom>
            <a:solidFill>
              <a:schemeClr val="accent2"/>
            </a:solidFill>
            <a:ln w="9525">
              <a:solidFill>
                <a:schemeClr val="tx1"/>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b="0">
                  <a:solidFill>
                    <a:schemeClr val="tx1"/>
                  </a:solidFill>
                  <a:latin typeface="Arial" pitchFamily="34" charset="0"/>
                  <a:ea typeface="宋体" pitchFamily="2" charset="-122"/>
                </a:rPr>
                <a:t>4   5</a:t>
              </a:r>
            </a:p>
          </p:txBody>
        </p:sp>
        <p:sp>
          <p:nvSpPr>
            <p:cNvPr id="9245" name="Line 48"/>
            <p:cNvSpPr>
              <a:spLocks noChangeShapeType="1"/>
            </p:cNvSpPr>
            <p:nvPr/>
          </p:nvSpPr>
          <p:spPr bwMode="auto">
            <a:xfrm>
              <a:off x="4468" y="2205"/>
              <a:ext cx="136"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6" name="Line 49"/>
            <p:cNvSpPr>
              <a:spLocks noChangeShapeType="1"/>
            </p:cNvSpPr>
            <p:nvPr/>
          </p:nvSpPr>
          <p:spPr bwMode="auto">
            <a:xfrm flipH="1">
              <a:off x="4785" y="2205"/>
              <a:ext cx="227"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 name="Group 67"/>
          <p:cNvGrpSpPr>
            <a:grpSpLocks/>
          </p:cNvGrpSpPr>
          <p:nvPr/>
        </p:nvGrpSpPr>
        <p:grpSpPr bwMode="auto">
          <a:xfrm>
            <a:off x="1836738" y="4725193"/>
            <a:ext cx="1727200" cy="793750"/>
            <a:chOff x="1066" y="2704"/>
            <a:chExt cx="1088" cy="500"/>
          </a:xfrm>
        </p:grpSpPr>
        <p:sp>
          <p:nvSpPr>
            <p:cNvPr id="9241" name="Rectangle 25"/>
            <p:cNvSpPr>
              <a:spLocks noChangeArrowheads="1"/>
            </p:cNvSpPr>
            <p:nvPr/>
          </p:nvSpPr>
          <p:spPr bwMode="auto">
            <a:xfrm>
              <a:off x="1066" y="3022"/>
              <a:ext cx="998" cy="182"/>
            </a:xfrm>
            <a:prstGeom prst="rect">
              <a:avLst/>
            </a:prstGeom>
            <a:solidFill>
              <a:schemeClr val="accent2"/>
            </a:solidFill>
            <a:ln w="9525">
              <a:solidFill>
                <a:schemeClr val="tx1"/>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b="0">
                  <a:solidFill>
                    <a:schemeClr val="tx1"/>
                  </a:solidFill>
                  <a:latin typeface="Arial" pitchFamily="34" charset="0"/>
                  <a:ea typeface="宋体" pitchFamily="2" charset="-122"/>
                </a:rPr>
                <a:t>2   3   8   9</a:t>
              </a:r>
            </a:p>
          </p:txBody>
        </p:sp>
        <p:sp>
          <p:nvSpPr>
            <p:cNvPr id="9242" name="Line 50"/>
            <p:cNvSpPr>
              <a:spLocks noChangeShapeType="1"/>
            </p:cNvSpPr>
            <p:nvPr/>
          </p:nvSpPr>
          <p:spPr bwMode="auto">
            <a:xfrm>
              <a:off x="1066" y="2704"/>
              <a:ext cx="317"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3" name="Line 51"/>
            <p:cNvSpPr>
              <a:spLocks noChangeShapeType="1"/>
            </p:cNvSpPr>
            <p:nvPr/>
          </p:nvSpPr>
          <p:spPr bwMode="auto">
            <a:xfrm flipH="1">
              <a:off x="1746" y="2704"/>
              <a:ext cx="408"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68"/>
          <p:cNvGrpSpPr>
            <a:grpSpLocks/>
          </p:cNvGrpSpPr>
          <p:nvPr/>
        </p:nvGrpSpPr>
        <p:grpSpPr bwMode="auto">
          <a:xfrm>
            <a:off x="5653088" y="4725193"/>
            <a:ext cx="1800225" cy="793750"/>
            <a:chOff x="3470" y="2704"/>
            <a:chExt cx="1134" cy="500"/>
          </a:xfrm>
        </p:grpSpPr>
        <p:sp>
          <p:nvSpPr>
            <p:cNvPr id="9238" name="Rectangle 26"/>
            <p:cNvSpPr>
              <a:spLocks noChangeArrowheads="1"/>
            </p:cNvSpPr>
            <p:nvPr/>
          </p:nvSpPr>
          <p:spPr bwMode="auto">
            <a:xfrm>
              <a:off x="3515" y="3022"/>
              <a:ext cx="998" cy="182"/>
            </a:xfrm>
            <a:prstGeom prst="rect">
              <a:avLst/>
            </a:prstGeom>
            <a:solidFill>
              <a:schemeClr val="accent2"/>
            </a:solidFill>
            <a:ln w="9525">
              <a:solidFill>
                <a:schemeClr val="tx1"/>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b="0">
                  <a:solidFill>
                    <a:schemeClr val="tx1"/>
                  </a:solidFill>
                  <a:latin typeface="Arial" pitchFamily="34" charset="0"/>
                  <a:ea typeface="宋体" pitchFamily="2" charset="-122"/>
                </a:rPr>
                <a:t>1   4   5   7</a:t>
              </a:r>
            </a:p>
          </p:txBody>
        </p:sp>
        <p:sp>
          <p:nvSpPr>
            <p:cNvPr id="9239" name="Line 52"/>
            <p:cNvSpPr>
              <a:spLocks noChangeShapeType="1"/>
            </p:cNvSpPr>
            <p:nvPr/>
          </p:nvSpPr>
          <p:spPr bwMode="auto">
            <a:xfrm>
              <a:off x="3470" y="2704"/>
              <a:ext cx="317"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0" name="Line 53"/>
            <p:cNvSpPr>
              <a:spLocks noChangeShapeType="1"/>
            </p:cNvSpPr>
            <p:nvPr/>
          </p:nvSpPr>
          <p:spPr bwMode="auto">
            <a:xfrm flipH="1">
              <a:off x="4241" y="2704"/>
              <a:ext cx="363"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69"/>
          <p:cNvGrpSpPr>
            <a:grpSpLocks/>
          </p:cNvGrpSpPr>
          <p:nvPr/>
        </p:nvGrpSpPr>
        <p:grpSpPr bwMode="auto">
          <a:xfrm>
            <a:off x="2700338" y="5517356"/>
            <a:ext cx="3744913" cy="865187"/>
            <a:chOff x="1610" y="3203"/>
            <a:chExt cx="2359" cy="545"/>
          </a:xfrm>
        </p:grpSpPr>
        <p:sp>
          <p:nvSpPr>
            <p:cNvPr id="9235" name="Rectangle 27"/>
            <p:cNvSpPr>
              <a:spLocks noChangeArrowheads="1"/>
            </p:cNvSpPr>
            <p:nvPr/>
          </p:nvSpPr>
          <p:spPr bwMode="auto">
            <a:xfrm>
              <a:off x="1701" y="3521"/>
              <a:ext cx="2268" cy="227"/>
            </a:xfrm>
            <a:prstGeom prst="rect">
              <a:avLst/>
            </a:prstGeom>
            <a:solidFill>
              <a:schemeClr val="accent2"/>
            </a:solidFill>
            <a:ln w="9525">
              <a:solidFill>
                <a:schemeClr val="tx1"/>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b="0">
                  <a:solidFill>
                    <a:schemeClr val="tx1"/>
                  </a:solidFill>
                  <a:latin typeface="Arial" pitchFamily="34" charset="0"/>
                  <a:ea typeface="宋体" pitchFamily="2" charset="-122"/>
                </a:rPr>
                <a:t>1   2   3   4   5   7   8   9</a:t>
              </a:r>
            </a:p>
          </p:txBody>
        </p:sp>
        <p:sp>
          <p:nvSpPr>
            <p:cNvPr id="9236" name="Line 54"/>
            <p:cNvSpPr>
              <a:spLocks noChangeShapeType="1"/>
            </p:cNvSpPr>
            <p:nvPr/>
          </p:nvSpPr>
          <p:spPr bwMode="auto">
            <a:xfrm>
              <a:off x="1610" y="3203"/>
              <a:ext cx="726"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7" name="Line 55"/>
            <p:cNvSpPr>
              <a:spLocks noChangeShapeType="1"/>
            </p:cNvSpPr>
            <p:nvPr/>
          </p:nvSpPr>
          <p:spPr bwMode="auto">
            <a:xfrm flipH="1">
              <a:off x="3288" y="3203"/>
              <a:ext cx="681"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309791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Bottom)">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lide(fromBottom)">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slide(fromBottom)">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lide(fromBottom)">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slide(fromBottom)">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lide(fromBottom)">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slide(fromBottom)">
                                      <p:cBhvr>
                                        <p:cTn id="47" dur="500"/>
                                        <p:tgtEl>
                                          <p:spTgt spid="1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slide(fromBottom)">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slide(fromBottom)">
                                      <p:cBhvr>
                                        <p:cTn id="57" dur="500"/>
                                        <p:tgtEl>
                                          <p:spTgt spid="1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4"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slide(fromBottom)">
                                      <p:cBhvr>
                                        <p:cTn id="62" dur="500"/>
                                        <p:tgtEl>
                                          <p:spTgt spid="1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4"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slide(fromBottom)">
                                      <p:cBhvr>
                                        <p:cTn id="67" dur="500"/>
                                        <p:tgtEl>
                                          <p:spTgt spid="1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4" fill="hold"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slide(fromBottom)">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蛮力法</a:t>
            </a:r>
            <a:endParaRPr lang="en-US" sz="3600" b="1" dirty="0">
              <a:solidFill>
                <a:srgbClr val="0000CC"/>
              </a:solidFill>
            </a:endParaRPr>
          </a:p>
        </p:txBody>
      </p:sp>
      <p:sp>
        <p:nvSpPr>
          <p:cNvPr id="28675" name="Rectangle 3"/>
          <p:cNvSpPr>
            <a:spLocks noGrp="1" noChangeArrowheads="1"/>
          </p:cNvSpPr>
          <p:nvPr>
            <p:ph type="body" idx="1"/>
          </p:nvPr>
        </p:nvSpPr>
        <p:spPr>
          <a:xfrm>
            <a:off x="381000" y="1447800"/>
            <a:ext cx="8382000" cy="5105400"/>
          </a:xfrm>
        </p:spPr>
        <p:txBody>
          <a:bodyPr/>
          <a:lstStyle/>
          <a:p>
            <a:pPr marL="0" indent="0">
              <a:buNone/>
            </a:pPr>
            <a:r>
              <a:rPr lang="zh-CN" altLang="en-US" sz="2400" b="1" dirty="0"/>
              <a:t>蛮力法</a:t>
            </a:r>
            <a:r>
              <a:rPr lang="en-US" sz="2400" b="1" dirty="0"/>
              <a:t>: </a:t>
            </a:r>
          </a:p>
          <a:p>
            <a:r>
              <a:rPr lang="zh-CN" altLang="en-US" sz="2400" b="1" dirty="0"/>
              <a:t>首先找出所有可能的连续子数组</a:t>
            </a:r>
            <a:endParaRPr lang="en-US" altLang="zh-CN" sz="2400" b="1" dirty="0"/>
          </a:p>
          <a:p>
            <a:r>
              <a:rPr lang="zh-CN" altLang="en-US" sz="2200" b="1" dirty="0"/>
              <a:t>子数组的个数</a:t>
            </a:r>
            <a:r>
              <a:rPr lang="en-US" sz="2200" b="1" dirty="0"/>
              <a:t>?</a:t>
            </a:r>
          </a:p>
          <a:p>
            <a:pPr marL="0" indent="0">
              <a:buNone/>
            </a:pPr>
            <a:endParaRPr lang="en-US" sz="2400" b="1" dirty="0"/>
          </a:p>
          <a:p>
            <a:r>
              <a:rPr lang="zh-CN" altLang="en-US" sz="2400" b="1" dirty="0"/>
              <a:t>然后计算每个子数组的和</a:t>
            </a:r>
            <a:endParaRPr lang="en-US" sz="2400" b="1" dirty="0"/>
          </a:p>
          <a:p>
            <a:pPr lvl="1"/>
            <a:r>
              <a:rPr lang="zh-CN" altLang="en-US" sz="2200" b="1" dirty="0"/>
              <a:t>对于每一个子数组，需要做多少次加法</a:t>
            </a:r>
            <a:r>
              <a:rPr lang="en-US" sz="2200" b="1" dirty="0"/>
              <a:t>?</a:t>
            </a:r>
          </a:p>
          <a:p>
            <a:pPr lvl="2"/>
            <a:r>
              <a:rPr lang="zh-CN" altLang="en-US" sz="2200" b="1" dirty="0"/>
              <a:t>取决于子数组的大小</a:t>
            </a:r>
            <a:r>
              <a:rPr lang="en-US" sz="2200" b="1" dirty="0"/>
              <a:t>: </a:t>
            </a:r>
            <a:r>
              <a:rPr lang="zh-CN" altLang="en-US" sz="2200" b="1" dirty="0"/>
              <a:t>从</a:t>
            </a:r>
            <a:r>
              <a:rPr lang="en-US" sz="2200" b="1" dirty="0"/>
              <a:t>0 </a:t>
            </a:r>
            <a:r>
              <a:rPr lang="zh-CN" altLang="en-US" sz="2200" b="1" dirty="0"/>
              <a:t>到 </a:t>
            </a:r>
            <a:r>
              <a:rPr lang="en-US" sz="2200" b="1" i="1" dirty="0"/>
              <a:t>n</a:t>
            </a:r>
            <a:r>
              <a:rPr lang="en-US" sz="2200" b="1" dirty="0"/>
              <a:t> – 1.</a:t>
            </a:r>
          </a:p>
          <a:p>
            <a:pPr lvl="2"/>
            <a:r>
              <a:rPr lang="zh-CN" altLang="en-US" sz="2200" b="1" dirty="0"/>
              <a:t>至少是 </a:t>
            </a:r>
            <a:r>
              <a:rPr lang="en-US" b="1" dirty="0">
                <a:sym typeface="Symbol"/>
              </a:rPr>
              <a:t></a:t>
            </a:r>
            <a:r>
              <a:rPr lang="en-US" b="1" dirty="0"/>
              <a:t>(1).</a:t>
            </a:r>
          </a:p>
          <a:p>
            <a:r>
              <a:rPr lang="zh-CN" altLang="en-US" sz="2400" b="1" dirty="0">
                <a:sym typeface="Wingdings" pitchFamily="2" charset="2"/>
              </a:rPr>
              <a:t>最后找出最大的和</a:t>
            </a:r>
            <a:r>
              <a:rPr lang="en-US" sz="2400" b="1" dirty="0">
                <a:sym typeface="Wingdings" pitchFamily="2" charset="2"/>
              </a:rPr>
              <a:t>: </a:t>
            </a:r>
            <a:r>
              <a:rPr lang="en-US" sz="2400" b="1" dirty="0">
                <a:sym typeface="Symbol"/>
              </a:rPr>
              <a:t>(</a:t>
            </a:r>
            <a:r>
              <a:rPr lang="en-US" sz="2400" b="1" i="1" dirty="0">
                <a:sym typeface="Symbol"/>
              </a:rPr>
              <a:t>n</a:t>
            </a:r>
            <a:r>
              <a:rPr lang="en-US" sz="2400" b="1" baseline="30000" dirty="0">
                <a:sym typeface="Symbol"/>
              </a:rPr>
              <a:t>2</a:t>
            </a:r>
            <a:r>
              <a:rPr lang="en-US" sz="2400" b="1" dirty="0">
                <a:sym typeface="Symbol"/>
              </a:rPr>
              <a:t>)</a:t>
            </a:r>
            <a:r>
              <a:rPr lang="en-US" sz="2400" b="1" dirty="0">
                <a:sym typeface="Wingdings" pitchFamily="2" charset="2"/>
              </a:rPr>
              <a:t>.</a:t>
            </a:r>
          </a:p>
          <a:p>
            <a:r>
              <a:rPr lang="zh-CN" altLang="en-US" sz="2400" b="1" dirty="0">
                <a:sym typeface="Wingdings" pitchFamily="2" charset="2"/>
              </a:rPr>
              <a:t>蛮力法需要 </a:t>
            </a:r>
            <a:r>
              <a:rPr lang="en-US" sz="2400" b="1" dirty="0">
                <a:sym typeface="Symbol"/>
              </a:rPr>
              <a:t>(</a:t>
            </a:r>
            <a:r>
              <a:rPr lang="en-US" sz="2400" b="1" i="1" dirty="0"/>
              <a:t>n</a:t>
            </a:r>
            <a:r>
              <a:rPr lang="en-US" sz="2400" b="1" baseline="30000" dirty="0"/>
              <a:t>2</a:t>
            </a:r>
            <a:r>
              <a:rPr lang="en-US" sz="2400" b="1" dirty="0"/>
              <a:t>) </a:t>
            </a:r>
            <a:r>
              <a:rPr lang="zh-CN" altLang="en-US" sz="2400" b="1" dirty="0"/>
              <a:t>时间</a:t>
            </a:r>
            <a:r>
              <a:rPr lang="en-US" sz="2400" b="1" dirty="0"/>
              <a:t>.</a:t>
            </a:r>
          </a:p>
          <a:p>
            <a:r>
              <a:rPr lang="zh-CN" altLang="en-US" sz="2400" b="1" dirty="0"/>
              <a:t>如何算得更快</a:t>
            </a:r>
            <a:r>
              <a:rPr lang="en-US" sz="2400" b="1" dirty="0"/>
              <a:t>?</a:t>
            </a:r>
          </a:p>
        </p:txBody>
      </p:sp>
      <p:graphicFrame>
        <p:nvGraphicFramePr>
          <p:cNvPr id="7" name="Object 6"/>
          <p:cNvGraphicFramePr>
            <a:graphicFrameLocks noChangeAspect="1"/>
          </p:cNvGraphicFramePr>
          <p:nvPr>
            <p:extLst>
              <p:ext uri="{D42A27DB-BD31-4B8C-83A1-F6EECF244321}">
                <p14:modId xmlns:p14="http://schemas.microsoft.com/office/powerpoint/2010/main" val="1928304325"/>
              </p:ext>
            </p:extLst>
          </p:nvPr>
        </p:nvGraphicFramePr>
        <p:xfrm>
          <a:off x="5943600" y="2209800"/>
          <a:ext cx="1524000" cy="884904"/>
        </p:xfrm>
        <a:graphic>
          <a:graphicData uri="http://schemas.openxmlformats.org/presentationml/2006/ole">
            <mc:AlternateContent xmlns:mc="http://schemas.openxmlformats.org/markup-compatibility/2006">
              <mc:Choice xmlns:v="urn:schemas-microsoft-com:vml" Requires="v">
                <p:oleObj spid="_x0000_s8196" name="Equation" r:id="rId4" imgW="787400" imgH="457200" progId="">
                  <p:embed/>
                </p:oleObj>
              </mc:Choice>
              <mc:Fallback>
                <p:oleObj name="Equation" r:id="rId4" imgW="787400" imgH="457200" progId="">
                  <p:embed/>
                  <p:pic>
                    <p:nvPicPr>
                      <p:cNvPr id="0" name="Picture 1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209800"/>
                        <a:ext cx="1524000" cy="8849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8128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6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分治算法</a:t>
            </a:r>
            <a:endParaRPr lang="en-US" sz="3600" b="1" dirty="0">
              <a:solidFill>
                <a:srgbClr val="0000CC"/>
              </a:solidFill>
            </a:endParaRPr>
          </a:p>
        </p:txBody>
      </p:sp>
      <p:sp>
        <p:nvSpPr>
          <p:cNvPr id="28675" name="Rectangle 3"/>
          <p:cNvSpPr>
            <a:spLocks noGrp="1" noChangeArrowheads="1"/>
          </p:cNvSpPr>
          <p:nvPr>
            <p:ph type="body" idx="1"/>
          </p:nvPr>
        </p:nvSpPr>
        <p:spPr>
          <a:xfrm>
            <a:off x="381000" y="1447800"/>
            <a:ext cx="8382000" cy="5257800"/>
          </a:xfrm>
        </p:spPr>
        <p:txBody>
          <a:bodyPr/>
          <a:lstStyle/>
          <a:p>
            <a:r>
              <a:rPr lang="zh-CN" altLang="en-US" sz="2400" b="1" i="1" dirty="0">
                <a:solidFill>
                  <a:srgbClr val="C00000"/>
                </a:solidFill>
              </a:rPr>
              <a:t>子问题 </a:t>
            </a:r>
            <a:r>
              <a:rPr lang="en-US" sz="2400" b="1" dirty="0"/>
              <a:t>:</a:t>
            </a:r>
            <a:r>
              <a:rPr lang="en-US" sz="2400" b="1" i="1" dirty="0"/>
              <a:t> </a:t>
            </a:r>
            <a:r>
              <a:rPr lang="zh-CN" altLang="en-US" sz="2400" b="1" dirty="0"/>
              <a:t>找出 </a:t>
            </a:r>
            <a:r>
              <a:rPr lang="en-US" sz="2400" b="1" i="1" dirty="0"/>
              <a:t>A</a:t>
            </a:r>
            <a:r>
              <a:rPr lang="en-US" sz="2400" b="1" dirty="0"/>
              <a:t>[</a:t>
            </a:r>
            <a:r>
              <a:rPr lang="en-US" sz="2400" b="1" i="1" dirty="0"/>
              <a:t>low</a:t>
            </a:r>
            <a:r>
              <a:rPr lang="en-US" sz="2400" b="1" dirty="0"/>
              <a:t> .. </a:t>
            </a:r>
            <a:r>
              <a:rPr lang="en-US" sz="2400" b="1" i="1" dirty="0"/>
              <a:t>high</a:t>
            </a:r>
            <a:r>
              <a:rPr lang="en-US" sz="2400" b="1" dirty="0"/>
              <a:t>] </a:t>
            </a:r>
            <a:r>
              <a:rPr lang="zh-CN" altLang="en-US" sz="2400" b="1" dirty="0"/>
              <a:t>的最大子数组。</a:t>
            </a:r>
            <a:endParaRPr lang="en-US" sz="2400" b="1" dirty="0"/>
          </a:p>
          <a:p>
            <a:pPr lvl="1"/>
            <a:r>
              <a:rPr lang="zh-CN" altLang="en-US" b="1" dirty="0"/>
              <a:t>参数初始值</a:t>
            </a:r>
            <a:r>
              <a:rPr lang="en-US" b="1" dirty="0"/>
              <a:t>, </a:t>
            </a:r>
            <a:r>
              <a:rPr lang="en-US" b="1" i="1" dirty="0"/>
              <a:t>low = 1, high = n. </a:t>
            </a:r>
          </a:p>
          <a:p>
            <a:pPr lvl="1"/>
            <a:r>
              <a:rPr lang="zh-CN" altLang="en-US" b="1" i="1" dirty="0">
                <a:solidFill>
                  <a:srgbClr val="C00000"/>
                </a:solidFill>
              </a:rPr>
              <a:t>分解 </a:t>
            </a:r>
            <a:r>
              <a:rPr lang="zh-CN" altLang="en-US" b="1" dirty="0">
                <a:solidFill>
                  <a:schemeClr val="bg2"/>
                </a:solidFill>
              </a:rPr>
              <a:t>将子数组分解成两个大小基本相同的子数组</a:t>
            </a:r>
            <a:endParaRPr lang="en-US" altLang="zh-CN" b="1" dirty="0"/>
          </a:p>
          <a:p>
            <a:pPr lvl="2"/>
            <a:r>
              <a:rPr lang="zh-CN" altLang="en-US" b="1" dirty="0"/>
              <a:t>找到子数组的中间位置</a:t>
            </a:r>
            <a:r>
              <a:rPr lang="en-US" b="1" dirty="0"/>
              <a:t> </a:t>
            </a:r>
            <a:r>
              <a:rPr lang="en-US" b="1" i="1" dirty="0"/>
              <a:t>mid </a:t>
            </a:r>
            <a:r>
              <a:rPr lang="zh-CN" altLang="en-US" b="1" i="1" dirty="0"/>
              <a:t>，</a:t>
            </a:r>
            <a:r>
              <a:rPr lang="zh-CN" altLang="en-US" b="1" dirty="0"/>
              <a:t>将子数组分成两个更小的子数组</a:t>
            </a:r>
            <a:r>
              <a:rPr lang="en-US" b="1" i="1" dirty="0"/>
              <a:t> A</a:t>
            </a:r>
            <a:r>
              <a:rPr lang="en-US" b="1" dirty="0"/>
              <a:t>[</a:t>
            </a:r>
            <a:r>
              <a:rPr lang="en-US" b="1" i="1" dirty="0"/>
              <a:t>low  .. mid</a:t>
            </a:r>
            <a:r>
              <a:rPr lang="en-US" b="1" dirty="0"/>
              <a:t>]</a:t>
            </a:r>
            <a:r>
              <a:rPr lang="en-US" b="1" i="1" dirty="0"/>
              <a:t> </a:t>
            </a:r>
            <a:r>
              <a:rPr lang="zh-CN" altLang="en-US" b="1" dirty="0"/>
              <a:t>和 </a:t>
            </a:r>
            <a:r>
              <a:rPr lang="en-US" b="1" i="1" dirty="0"/>
              <a:t>A</a:t>
            </a:r>
            <a:r>
              <a:rPr lang="en-US" b="1" dirty="0"/>
              <a:t>[</a:t>
            </a:r>
            <a:r>
              <a:rPr lang="en-US" b="1" i="1" dirty="0"/>
              <a:t>mid +</a:t>
            </a:r>
            <a:r>
              <a:rPr lang="en-US" b="1" dirty="0"/>
              <a:t>1 .. </a:t>
            </a:r>
            <a:r>
              <a:rPr lang="en-US" b="1" i="1" dirty="0"/>
              <a:t>high</a:t>
            </a:r>
            <a:r>
              <a:rPr lang="en-US" b="1" dirty="0"/>
              <a:t>]</a:t>
            </a:r>
            <a:r>
              <a:rPr lang="zh-CN" altLang="en-US" b="1" i="1" dirty="0"/>
              <a:t>。</a:t>
            </a:r>
            <a:endParaRPr lang="en-US" altLang="zh-CN" b="1" i="1" dirty="0"/>
          </a:p>
          <a:p>
            <a:pPr lvl="2"/>
            <a:endParaRPr lang="en-US" b="1" i="1" dirty="0"/>
          </a:p>
          <a:p>
            <a:pPr lvl="1"/>
            <a:r>
              <a:rPr lang="zh-CN" altLang="en-US" b="1" i="1" dirty="0">
                <a:solidFill>
                  <a:srgbClr val="C00000"/>
                </a:solidFill>
              </a:rPr>
              <a:t>求解 </a:t>
            </a:r>
            <a:r>
              <a:rPr lang="zh-CN" altLang="en-US" b="1" dirty="0"/>
              <a:t>找数组 </a:t>
            </a:r>
            <a:r>
              <a:rPr lang="en-US" b="1" i="1" dirty="0"/>
              <a:t>A</a:t>
            </a:r>
            <a:r>
              <a:rPr lang="en-US" b="1" dirty="0"/>
              <a:t>[</a:t>
            </a:r>
            <a:r>
              <a:rPr lang="en-US" b="1" i="1" dirty="0"/>
              <a:t>low .. mid</a:t>
            </a:r>
            <a:r>
              <a:rPr lang="en-US" b="1" dirty="0"/>
              <a:t>]</a:t>
            </a:r>
            <a:r>
              <a:rPr lang="en-US" b="1" i="1" dirty="0"/>
              <a:t> </a:t>
            </a:r>
            <a:r>
              <a:rPr lang="zh-CN" altLang="en-US" b="1" dirty="0"/>
              <a:t>和</a:t>
            </a:r>
            <a:r>
              <a:rPr lang="en-US" b="1" dirty="0"/>
              <a:t> </a:t>
            </a:r>
            <a:r>
              <a:rPr lang="en-US" b="1" i="1" dirty="0"/>
              <a:t>A</a:t>
            </a:r>
            <a:r>
              <a:rPr lang="en-US" b="1" dirty="0"/>
              <a:t>[</a:t>
            </a:r>
            <a:r>
              <a:rPr lang="en-US" b="1" i="1" dirty="0"/>
              <a:t>mid +</a:t>
            </a:r>
            <a:r>
              <a:rPr lang="en-US" b="1" dirty="0"/>
              <a:t>1 .. </a:t>
            </a:r>
            <a:r>
              <a:rPr lang="en-US" b="1" i="1" dirty="0"/>
              <a:t>high</a:t>
            </a:r>
            <a:r>
              <a:rPr lang="en-US" b="1" dirty="0"/>
              <a:t>]</a:t>
            </a:r>
            <a:r>
              <a:rPr lang="zh-CN" altLang="en-US" b="1" dirty="0"/>
              <a:t>的最大子数组。</a:t>
            </a:r>
            <a:endParaRPr lang="en-US" altLang="zh-CN" b="1" dirty="0"/>
          </a:p>
          <a:p>
            <a:pPr lvl="1"/>
            <a:endParaRPr lang="en-US" b="1" i="1" dirty="0"/>
          </a:p>
          <a:p>
            <a:pPr lvl="1"/>
            <a:r>
              <a:rPr lang="zh-CN" altLang="en-US" b="1" i="1" dirty="0">
                <a:solidFill>
                  <a:srgbClr val="C00000"/>
                </a:solidFill>
              </a:rPr>
              <a:t>组合 </a:t>
            </a:r>
            <a:r>
              <a:rPr lang="zh-CN" altLang="en-US" b="1" dirty="0"/>
              <a:t>找出跨越中间位置的最大子数组</a:t>
            </a:r>
            <a:r>
              <a:rPr lang="en-US" b="1" dirty="0"/>
              <a:t>, </a:t>
            </a:r>
          </a:p>
          <a:p>
            <a:pPr lvl="2"/>
            <a:r>
              <a:rPr lang="zh-CN" altLang="en-US" b="1" dirty="0"/>
              <a:t>三种情况取和最大的子数组</a:t>
            </a:r>
            <a:r>
              <a:rPr lang="en-US" b="1" dirty="0"/>
              <a:t> (</a:t>
            </a:r>
            <a:r>
              <a:rPr lang="zh-CN" altLang="en-US" b="1" dirty="0"/>
              <a:t>跨越中间位置的最大子数组和</a:t>
            </a:r>
            <a:r>
              <a:rPr lang="zh-CN" altLang="en-US" b="1" i="1" dirty="0">
                <a:solidFill>
                  <a:srgbClr val="C00000"/>
                </a:solidFill>
              </a:rPr>
              <a:t>求解 </a:t>
            </a:r>
            <a:r>
              <a:rPr lang="zh-CN" altLang="en-US" b="1" dirty="0">
                <a:solidFill>
                  <a:schemeClr val="bg2"/>
                </a:solidFill>
              </a:rPr>
              <a:t>步骤中找到的两个最大子数组</a:t>
            </a:r>
            <a:r>
              <a:rPr lang="en-US" b="1" dirty="0"/>
              <a:t>)</a:t>
            </a:r>
            <a:r>
              <a:rPr lang="zh-CN" altLang="en-US" b="1" dirty="0"/>
              <a:t>。</a:t>
            </a:r>
            <a:endParaRPr lang="en-US" b="1" dirty="0"/>
          </a:p>
          <a:p>
            <a:endParaRPr lang="en-US" sz="2200" b="1" dirty="0"/>
          </a:p>
        </p:txBody>
      </p:sp>
    </p:spTree>
    <p:extLst>
      <p:ext uri="{BB962C8B-B14F-4D97-AF65-F5344CB8AC3E}">
        <p14:creationId xmlns:p14="http://schemas.microsoft.com/office/powerpoint/2010/main" val="39462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81000" y="228600"/>
            <a:ext cx="8305800" cy="990600"/>
          </a:xfrm>
        </p:spPr>
        <p:txBody>
          <a:bodyPr/>
          <a:lstStyle/>
          <a:p>
            <a:r>
              <a:rPr lang="zh-CN" altLang="en-US" sz="3600" b="1" dirty="0">
                <a:solidFill>
                  <a:srgbClr val="0000CC"/>
                </a:solidFill>
              </a:rPr>
              <a:t>最大子数组问题分治算法</a:t>
            </a:r>
            <a:endParaRPr lang="en-US" sz="3600" b="1" dirty="0">
              <a:solidFill>
                <a:srgbClr val="0000CC"/>
              </a:solidFill>
            </a:endParaRPr>
          </a:p>
        </p:txBody>
      </p:sp>
      <p:sp>
        <p:nvSpPr>
          <p:cNvPr id="7" name="TextBox 6"/>
          <p:cNvSpPr txBox="1"/>
          <p:nvPr/>
        </p:nvSpPr>
        <p:spPr>
          <a:xfrm>
            <a:off x="457200" y="6172200"/>
            <a:ext cx="5363969" cy="400110"/>
          </a:xfrm>
          <a:prstGeom prst="rect">
            <a:avLst/>
          </a:prstGeom>
          <a:noFill/>
        </p:spPr>
        <p:txBody>
          <a:bodyPr wrap="none" rtlCol="0">
            <a:spAutoFit/>
          </a:bodyPr>
          <a:lstStyle/>
          <a:p>
            <a:r>
              <a:rPr lang="en-US" i="1" dirty="0">
                <a:solidFill>
                  <a:srgbClr val="C00000"/>
                </a:solidFill>
              </a:rPr>
              <a:t>Initial call</a:t>
            </a:r>
            <a:r>
              <a:rPr lang="en-US" dirty="0"/>
              <a:t>: Find-Maximum-</a:t>
            </a:r>
            <a:r>
              <a:rPr lang="en-US" dirty="0" err="1"/>
              <a:t>Subarray</a:t>
            </a:r>
            <a:r>
              <a:rPr lang="en-US" dirty="0"/>
              <a:t>(</a:t>
            </a:r>
            <a:r>
              <a:rPr lang="en-US" i="1" dirty="0"/>
              <a:t>A</a:t>
            </a:r>
            <a:r>
              <a:rPr lang="en-US" dirty="0"/>
              <a:t>, 1, </a:t>
            </a:r>
            <a:r>
              <a:rPr lang="en-US" i="1" dirty="0"/>
              <a:t>n</a:t>
            </a:r>
            <a:r>
              <a:rPr lang="en-US" dirty="0"/>
              <a:t>)</a:t>
            </a:r>
          </a:p>
        </p:txBody>
      </p:sp>
      <p:pic>
        <p:nvPicPr>
          <p:cNvPr id="3737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524000"/>
            <a:ext cx="7687566"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bwMode="auto">
          <a:xfrm>
            <a:off x="1676400" y="4267200"/>
            <a:ext cx="6172200" cy="38100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462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找跨越中间位置的最大子数组</a:t>
            </a:r>
            <a:endParaRPr lang="en-US" sz="3600" b="1" dirty="0">
              <a:solidFill>
                <a:srgbClr val="0000CC"/>
              </a:solidFill>
            </a:endParaRPr>
          </a:p>
        </p:txBody>
      </p:sp>
      <p:sp>
        <p:nvSpPr>
          <p:cNvPr id="28675" name="Rectangle 3"/>
          <p:cNvSpPr>
            <a:spLocks noGrp="1" noChangeArrowheads="1"/>
          </p:cNvSpPr>
          <p:nvPr>
            <p:ph type="body" idx="1"/>
          </p:nvPr>
        </p:nvSpPr>
        <p:spPr>
          <a:xfrm>
            <a:off x="228600" y="1371600"/>
            <a:ext cx="8610600" cy="3962400"/>
          </a:xfrm>
        </p:spPr>
        <p:txBody>
          <a:bodyPr/>
          <a:lstStyle/>
          <a:p>
            <a:pPr>
              <a:spcBef>
                <a:spcPts val="200"/>
              </a:spcBef>
            </a:pPr>
            <a:r>
              <a:rPr lang="zh-CN" altLang="en-US" b="1" dirty="0"/>
              <a:t>子数组必须跨越中间位置。</a:t>
            </a:r>
            <a:endParaRPr lang="en-US" altLang="zh-CN" b="1" dirty="0"/>
          </a:p>
          <a:p>
            <a:pPr marL="342900" lvl="1" indent="-342900">
              <a:spcBef>
                <a:spcPts val="200"/>
              </a:spcBef>
              <a:buClrTx/>
            </a:pPr>
            <a:r>
              <a:rPr lang="zh-CN" altLang="en-US" sz="2800" b="1" dirty="0">
                <a:ea typeface="+mn-ea"/>
                <a:cs typeface="+mn-cs"/>
              </a:rPr>
              <a:t>解决思路：</a:t>
            </a:r>
            <a:endParaRPr lang="en-US" sz="2800" b="1" dirty="0">
              <a:ea typeface="+mn-ea"/>
              <a:cs typeface="+mn-cs"/>
            </a:endParaRPr>
          </a:p>
          <a:p>
            <a:pPr marL="548640" lvl="1">
              <a:spcBef>
                <a:spcPts val="200"/>
              </a:spcBef>
            </a:pPr>
            <a:r>
              <a:rPr lang="zh-CN" altLang="en-US" b="1" dirty="0"/>
              <a:t>任何一个跨越中间位置 </a:t>
            </a:r>
            <a:r>
              <a:rPr lang="en-US" altLang="zh-CN" b="1" i="1" dirty="0"/>
              <a:t>A</a:t>
            </a:r>
            <a:r>
              <a:rPr lang="en-US" altLang="zh-CN" b="1" dirty="0"/>
              <a:t>[</a:t>
            </a:r>
            <a:r>
              <a:rPr lang="en-US" altLang="zh-CN" b="1" i="1" dirty="0"/>
              <a:t>mid</a:t>
            </a:r>
            <a:r>
              <a:rPr lang="en-US" altLang="zh-CN" b="1" dirty="0"/>
              <a:t>] </a:t>
            </a:r>
            <a:r>
              <a:rPr lang="zh-CN" altLang="en-US" b="1" dirty="0"/>
              <a:t>的子数组 </a:t>
            </a:r>
            <a:r>
              <a:rPr lang="en-US" b="1" i="1" dirty="0"/>
              <a:t>A</a:t>
            </a:r>
            <a:r>
              <a:rPr lang="en-US" b="1" dirty="0"/>
              <a:t>[</a:t>
            </a:r>
            <a:r>
              <a:rPr lang="en-US" b="1" i="1" dirty="0" err="1"/>
              <a:t>i</a:t>
            </a:r>
            <a:r>
              <a:rPr lang="en-US" b="1" dirty="0"/>
              <a:t> .. </a:t>
            </a:r>
            <a:r>
              <a:rPr lang="en-US" b="1" i="1" dirty="0"/>
              <a:t>j</a:t>
            </a:r>
            <a:r>
              <a:rPr lang="en-US" b="1" dirty="0"/>
              <a:t>] </a:t>
            </a:r>
            <a:r>
              <a:rPr lang="zh-CN" altLang="en-US" b="1" dirty="0"/>
              <a:t>由两个更小的子数组 </a:t>
            </a:r>
            <a:r>
              <a:rPr lang="en-US" b="1" i="1" dirty="0"/>
              <a:t>A</a:t>
            </a:r>
            <a:r>
              <a:rPr lang="en-US" b="1" dirty="0"/>
              <a:t>[</a:t>
            </a:r>
            <a:r>
              <a:rPr lang="en-US" b="1" i="1" dirty="0" err="1"/>
              <a:t>i</a:t>
            </a:r>
            <a:r>
              <a:rPr lang="en-US" b="1" dirty="0"/>
              <a:t> .. </a:t>
            </a:r>
            <a:r>
              <a:rPr lang="en-US" b="1" i="1" dirty="0"/>
              <a:t>mid</a:t>
            </a:r>
            <a:r>
              <a:rPr lang="en-US" b="1" dirty="0"/>
              <a:t>] </a:t>
            </a:r>
            <a:r>
              <a:rPr lang="zh-CN" altLang="en-US" b="1" dirty="0"/>
              <a:t>和 </a:t>
            </a:r>
            <a:r>
              <a:rPr lang="en-US" b="1" i="1" dirty="0"/>
              <a:t>A</a:t>
            </a:r>
            <a:r>
              <a:rPr lang="en-US" b="1" dirty="0"/>
              <a:t>[</a:t>
            </a:r>
            <a:r>
              <a:rPr lang="en-US" b="1" i="1" dirty="0"/>
              <a:t>mid</a:t>
            </a:r>
            <a:r>
              <a:rPr lang="en-US" b="1" dirty="0"/>
              <a:t>+1 .. </a:t>
            </a:r>
            <a:r>
              <a:rPr lang="en-US" b="1" i="1" dirty="0"/>
              <a:t>j</a:t>
            </a:r>
            <a:r>
              <a:rPr lang="en-US" b="1" dirty="0"/>
              <a:t>] </a:t>
            </a:r>
            <a:r>
              <a:rPr lang="zh-CN" altLang="en-US" b="1" dirty="0"/>
              <a:t>组成</a:t>
            </a:r>
            <a:r>
              <a:rPr lang="en-US" b="1" dirty="0"/>
              <a:t>, </a:t>
            </a:r>
            <a:r>
              <a:rPr lang="zh-CN" altLang="en-US" b="1" dirty="0"/>
              <a:t>其中</a:t>
            </a:r>
            <a:r>
              <a:rPr lang="en-US" b="1" i="1" dirty="0"/>
              <a:t>low</a:t>
            </a:r>
            <a:r>
              <a:rPr lang="en-US" b="1" dirty="0"/>
              <a:t> </a:t>
            </a:r>
            <a:r>
              <a:rPr lang="en-US" b="1" dirty="0">
                <a:sym typeface="Symbol"/>
              </a:rPr>
              <a:t> </a:t>
            </a:r>
            <a:r>
              <a:rPr lang="en-US" b="1" i="1" dirty="0" err="1"/>
              <a:t>i</a:t>
            </a:r>
            <a:r>
              <a:rPr lang="en-US" b="1" i="1" dirty="0"/>
              <a:t> </a:t>
            </a:r>
            <a:r>
              <a:rPr lang="en-US" b="1" dirty="0">
                <a:sym typeface="Symbol"/>
              </a:rPr>
              <a:t> </a:t>
            </a:r>
            <a:r>
              <a:rPr lang="en-US" b="1" i="1" dirty="0"/>
              <a:t>mid</a:t>
            </a:r>
            <a:r>
              <a:rPr lang="en-US" b="1" dirty="0"/>
              <a:t> &lt; </a:t>
            </a:r>
            <a:r>
              <a:rPr lang="en-US" b="1" i="1" dirty="0"/>
              <a:t>j</a:t>
            </a:r>
            <a:r>
              <a:rPr lang="en-US" b="1" dirty="0"/>
              <a:t> </a:t>
            </a:r>
            <a:r>
              <a:rPr lang="en-US" b="1" dirty="0">
                <a:sym typeface="Symbol"/>
              </a:rPr>
              <a:t> </a:t>
            </a:r>
            <a:r>
              <a:rPr lang="en-US" b="1" i="1" dirty="0"/>
              <a:t>high</a:t>
            </a:r>
            <a:r>
              <a:rPr lang="en-US" b="1" dirty="0"/>
              <a:t>.</a:t>
            </a:r>
          </a:p>
          <a:p>
            <a:pPr marL="548640" lvl="1">
              <a:spcBef>
                <a:spcPts val="200"/>
              </a:spcBef>
            </a:pPr>
            <a:r>
              <a:rPr lang="zh-CN" altLang="en-US" b="1" dirty="0"/>
              <a:t>只要找到最大子数组 </a:t>
            </a:r>
            <a:r>
              <a:rPr lang="en-US" b="1" i="1" dirty="0"/>
              <a:t>A</a:t>
            </a:r>
            <a:r>
              <a:rPr lang="en-US" b="1" dirty="0"/>
              <a:t>[</a:t>
            </a:r>
            <a:r>
              <a:rPr lang="en-US" b="1" i="1" dirty="0" err="1"/>
              <a:t>i</a:t>
            </a:r>
            <a:r>
              <a:rPr lang="en-US" b="1" dirty="0"/>
              <a:t> .. </a:t>
            </a:r>
            <a:r>
              <a:rPr lang="en-US" b="1" i="1" dirty="0"/>
              <a:t>mid</a:t>
            </a:r>
            <a:r>
              <a:rPr lang="en-US" b="1" dirty="0"/>
              <a:t>] </a:t>
            </a:r>
            <a:r>
              <a:rPr lang="zh-CN" altLang="en-US" b="1" dirty="0"/>
              <a:t>和 </a:t>
            </a:r>
            <a:r>
              <a:rPr lang="en-US" b="1" i="1" dirty="0"/>
              <a:t>A</a:t>
            </a:r>
            <a:r>
              <a:rPr lang="en-US" b="1" dirty="0"/>
              <a:t>[</a:t>
            </a:r>
            <a:r>
              <a:rPr lang="en-US" b="1" i="1" dirty="0"/>
              <a:t>mid</a:t>
            </a:r>
            <a:r>
              <a:rPr lang="en-US" b="1" dirty="0"/>
              <a:t>+1 .. </a:t>
            </a:r>
            <a:r>
              <a:rPr lang="en-US" b="1" i="1" dirty="0"/>
              <a:t>j</a:t>
            </a:r>
            <a:r>
              <a:rPr lang="en-US" b="1" dirty="0"/>
              <a:t>]</a:t>
            </a:r>
            <a:r>
              <a:rPr lang="zh-CN" altLang="en-US" b="1" dirty="0"/>
              <a:t>，然后把它们合并。</a:t>
            </a:r>
            <a:endParaRPr lang="en-US" altLang="zh-CN" b="1" dirty="0"/>
          </a:p>
          <a:p>
            <a:pPr marL="548640" lvl="1">
              <a:spcBef>
                <a:spcPts val="200"/>
              </a:spcBef>
            </a:pPr>
            <a:r>
              <a:rPr lang="zh-CN" altLang="en-US" b="1" dirty="0"/>
              <a:t>注意：</a:t>
            </a:r>
            <a:r>
              <a:rPr lang="en-US" altLang="zh-CN" b="1" i="1" dirty="0"/>
              <a:t>mid</a:t>
            </a:r>
            <a:r>
              <a:rPr lang="zh-CN" altLang="en-US" b="1" dirty="0"/>
              <a:t>是固定的，左右分别扫描即可。这个问题可以用</a:t>
            </a:r>
            <a:r>
              <a:rPr lang="en-US" altLang="zh-CN" b="1" dirty="0">
                <a:sym typeface="Symbol"/>
              </a:rPr>
              <a:t>(</a:t>
            </a:r>
            <a:r>
              <a:rPr lang="en-US" altLang="zh-CN" b="1" i="1" dirty="0">
                <a:sym typeface="Symbol"/>
              </a:rPr>
              <a:t>n</a:t>
            </a:r>
            <a:r>
              <a:rPr lang="en-US" altLang="zh-CN" b="1" dirty="0">
                <a:sym typeface="Symbol"/>
              </a:rPr>
              <a:t>)</a:t>
            </a:r>
            <a:r>
              <a:rPr lang="en-US" altLang="zh-CN" b="1" dirty="0"/>
              <a:t> </a:t>
            </a:r>
            <a:r>
              <a:rPr lang="zh-CN" altLang="en-US" b="1" dirty="0"/>
              <a:t>时间解决。</a:t>
            </a:r>
            <a:endParaRPr lang="en-US" altLang="zh-CN" b="1" dirty="0"/>
          </a:p>
          <a:p>
            <a:pPr marL="548640" lvl="1">
              <a:spcBef>
                <a:spcPts val="200"/>
              </a:spcBef>
            </a:pPr>
            <a:endParaRPr lang="en-US" b="1" dirty="0"/>
          </a:p>
        </p:txBody>
      </p:sp>
      <p:pic>
        <p:nvPicPr>
          <p:cNvPr id="37478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153" t="4738" b="19531"/>
          <a:stretch/>
        </p:blipFill>
        <p:spPr bwMode="auto">
          <a:xfrm>
            <a:off x="1828800" y="4933370"/>
            <a:ext cx="6019800" cy="1728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62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67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81000" y="228600"/>
            <a:ext cx="8305800" cy="990600"/>
          </a:xfrm>
        </p:spPr>
        <p:txBody>
          <a:bodyPr/>
          <a:lstStyle/>
          <a:p>
            <a:r>
              <a:rPr lang="zh-CN" altLang="en-US" sz="3600" b="1" dirty="0">
                <a:solidFill>
                  <a:srgbClr val="0000CC"/>
                </a:solidFill>
              </a:rPr>
              <a:t>算法：找跨越中间位置的最大子数组</a:t>
            </a:r>
            <a:endParaRPr lang="en-US" sz="3600" b="1" dirty="0">
              <a:solidFill>
                <a:srgbClr val="0000CC"/>
              </a:solidFill>
            </a:endParaRPr>
          </a:p>
        </p:txBody>
      </p:sp>
      <p:sp>
        <p:nvSpPr>
          <p:cNvPr id="28675" name="Rectangle 3"/>
          <p:cNvSpPr>
            <a:spLocks noGrp="1" noChangeArrowheads="1"/>
          </p:cNvSpPr>
          <p:nvPr>
            <p:ph type="body" idx="1"/>
          </p:nvPr>
        </p:nvSpPr>
        <p:spPr>
          <a:xfrm>
            <a:off x="5638800" y="1752600"/>
            <a:ext cx="3276600" cy="3352800"/>
          </a:xfrm>
        </p:spPr>
        <p:txBody>
          <a:bodyPr/>
          <a:lstStyle/>
          <a:p>
            <a:r>
              <a:rPr lang="zh-CN" altLang="en-US" sz="2200" b="1" i="1" dirty="0">
                <a:solidFill>
                  <a:srgbClr val="C00000"/>
                </a:solidFill>
              </a:rPr>
              <a:t>运行时间分析</a:t>
            </a:r>
            <a:r>
              <a:rPr lang="en-US" sz="2200" b="1" dirty="0"/>
              <a:t>:           </a:t>
            </a:r>
            <a:r>
              <a:rPr lang="zh-CN" altLang="en-US" sz="2200" b="1" dirty="0"/>
              <a:t>两个循环总共考虑</a:t>
            </a:r>
            <a:r>
              <a:rPr lang="en-US" sz="2200" b="1" dirty="0"/>
              <a:t>[</a:t>
            </a:r>
            <a:r>
              <a:rPr lang="en-US" sz="2200" b="1" i="1" dirty="0"/>
              <a:t>low</a:t>
            </a:r>
            <a:r>
              <a:rPr lang="en-US" sz="2200" b="1" dirty="0"/>
              <a:t> .. </a:t>
            </a:r>
            <a:r>
              <a:rPr lang="en-US" sz="2200" b="1" i="1" dirty="0"/>
              <a:t>high</a:t>
            </a:r>
            <a:r>
              <a:rPr lang="en-US" sz="2200" b="1" dirty="0"/>
              <a:t>]</a:t>
            </a:r>
            <a:r>
              <a:rPr lang="zh-CN" altLang="en-US" sz="2200" b="1" dirty="0"/>
              <a:t>中的每个数组下标一次，每次迭代需要</a:t>
            </a:r>
            <a:r>
              <a:rPr lang="en-US" sz="2200" b="1" dirty="0"/>
              <a:t> </a:t>
            </a:r>
            <a:r>
              <a:rPr lang="en-US" sz="2200" b="1" dirty="0">
                <a:sym typeface="Symbol"/>
              </a:rPr>
              <a:t>(</a:t>
            </a:r>
            <a:r>
              <a:rPr lang="en-US" sz="2200" b="1" dirty="0"/>
              <a:t>1) </a:t>
            </a:r>
            <a:r>
              <a:rPr lang="zh-CN" altLang="en-US" sz="2200" b="1" dirty="0"/>
              <a:t>时间</a:t>
            </a:r>
            <a:r>
              <a:rPr lang="en-US" sz="2200" b="1" dirty="0"/>
              <a:t> </a:t>
            </a:r>
            <a:r>
              <a:rPr lang="en-US" sz="2200" b="1" dirty="0">
                <a:sym typeface="Wingdings" pitchFamily="2" charset="2"/>
              </a:rPr>
              <a:t> </a:t>
            </a:r>
            <a:r>
              <a:rPr lang="zh-CN" altLang="en-US" sz="2200" b="1" dirty="0">
                <a:sym typeface="Wingdings" pitchFamily="2" charset="2"/>
              </a:rPr>
              <a:t>整个过程需要</a:t>
            </a:r>
            <a:r>
              <a:rPr lang="en-US" sz="2200" b="1" dirty="0"/>
              <a:t> </a:t>
            </a:r>
            <a:r>
              <a:rPr lang="en-US" sz="2200" b="1" dirty="0">
                <a:sym typeface="Symbol"/>
              </a:rPr>
              <a:t>(</a:t>
            </a:r>
            <a:r>
              <a:rPr lang="en-US" sz="2200" b="1" i="1" dirty="0"/>
              <a:t>n</a:t>
            </a:r>
            <a:r>
              <a:rPr lang="en-US" sz="2200" b="1" dirty="0"/>
              <a:t>) </a:t>
            </a:r>
            <a:r>
              <a:rPr lang="zh-CN" altLang="en-US" sz="2200" b="1" dirty="0"/>
              <a:t>时间</a:t>
            </a:r>
            <a:r>
              <a:rPr lang="en-US" sz="2200" b="1" dirty="0"/>
              <a:t>.</a:t>
            </a:r>
          </a:p>
        </p:txBody>
      </p:sp>
      <p:pic>
        <p:nvPicPr>
          <p:cNvPr id="3727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447800"/>
            <a:ext cx="5410201" cy="5130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62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算法分析</a:t>
            </a:r>
            <a:endParaRPr lang="en-US" sz="3600" b="1" dirty="0">
              <a:solidFill>
                <a:srgbClr val="0000CC"/>
              </a:solidFill>
            </a:endParaRPr>
          </a:p>
        </p:txBody>
      </p:sp>
      <p:sp>
        <p:nvSpPr>
          <p:cNvPr id="28675" name="Rectangle 3"/>
          <p:cNvSpPr>
            <a:spLocks noGrp="1" noChangeArrowheads="1"/>
          </p:cNvSpPr>
          <p:nvPr>
            <p:ph type="body" idx="1"/>
          </p:nvPr>
        </p:nvSpPr>
        <p:spPr>
          <a:xfrm>
            <a:off x="381000" y="1371600"/>
            <a:ext cx="8382000" cy="5334000"/>
          </a:xfrm>
        </p:spPr>
        <p:txBody>
          <a:bodyPr/>
          <a:lstStyle/>
          <a:p>
            <a:pPr>
              <a:spcBef>
                <a:spcPts val="0"/>
              </a:spcBef>
            </a:pPr>
            <a:r>
              <a:rPr lang="zh-CN" altLang="en-US" sz="2400" b="1" i="1" dirty="0">
                <a:solidFill>
                  <a:srgbClr val="C00000"/>
                </a:solidFill>
              </a:rPr>
              <a:t>简化假设 </a:t>
            </a:r>
            <a:r>
              <a:rPr lang="en-US" sz="2400" b="1" dirty="0"/>
              <a:t>: </a:t>
            </a:r>
            <a:r>
              <a:rPr lang="zh-CN" altLang="en-US" sz="2400" b="1" dirty="0"/>
              <a:t>原始问题的规模是</a:t>
            </a:r>
            <a:r>
              <a:rPr lang="en-US" altLang="zh-CN" sz="2400" b="1" dirty="0"/>
              <a:t>2</a:t>
            </a:r>
            <a:r>
              <a:rPr lang="zh-CN" altLang="en-US" sz="2400" b="1" dirty="0"/>
              <a:t>的幂</a:t>
            </a:r>
            <a:r>
              <a:rPr lang="en-US" sz="2400" b="1" dirty="0"/>
              <a:t>, </a:t>
            </a:r>
            <a:r>
              <a:rPr lang="zh-CN" altLang="en-US" sz="2400" b="1" dirty="0"/>
              <a:t>所有子问题的规模是整数</a:t>
            </a:r>
            <a:r>
              <a:rPr lang="en-US" sz="2400" b="1" dirty="0"/>
              <a:t>.</a:t>
            </a:r>
          </a:p>
          <a:p>
            <a:pPr>
              <a:spcBef>
                <a:spcPts val="0"/>
              </a:spcBef>
            </a:pPr>
            <a:r>
              <a:rPr lang="zh-CN" altLang="en-US" sz="2400" b="1" dirty="0"/>
              <a:t>用</a:t>
            </a:r>
            <a:r>
              <a:rPr lang="en-US" sz="2400" b="1" dirty="0"/>
              <a:t> </a:t>
            </a:r>
            <a:r>
              <a:rPr lang="en-US" sz="2400" b="1" i="1" dirty="0"/>
              <a:t>T</a:t>
            </a:r>
            <a:r>
              <a:rPr lang="en-US" sz="2400" b="1" dirty="0"/>
              <a:t>(</a:t>
            </a:r>
            <a:r>
              <a:rPr lang="en-US" sz="2400" b="1" i="1" dirty="0"/>
              <a:t>n</a:t>
            </a:r>
            <a:r>
              <a:rPr lang="en-US" sz="2400" b="1" dirty="0"/>
              <a:t>) </a:t>
            </a:r>
            <a:r>
              <a:rPr lang="zh-CN" altLang="en-US" sz="2400" b="1" dirty="0"/>
              <a:t>表示最大子数组算法在</a:t>
            </a:r>
            <a:r>
              <a:rPr lang="en-US" altLang="zh-CN" sz="2400" b="1" dirty="0"/>
              <a:t>n</a:t>
            </a:r>
            <a:r>
              <a:rPr lang="zh-CN" altLang="en-US" sz="2400" b="1" dirty="0"/>
              <a:t>个元素数组上的运行时间</a:t>
            </a:r>
            <a:endParaRPr lang="en-US" sz="2400" b="1" dirty="0"/>
          </a:p>
          <a:p>
            <a:pPr>
              <a:spcBef>
                <a:spcPts val="0"/>
              </a:spcBef>
            </a:pPr>
            <a:r>
              <a:rPr lang="zh-CN" altLang="en-US" sz="2400" b="1" i="1" dirty="0">
                <a:solidFill>
                  <a:srgbClr val="C00000"/>
                </a:solidFill>
              </a:rPr>
              <a:t>基本情况 </a:t>
            </a:r>
            <a:r>
              <a:rPr lang="en-US" sz="2400" b="1" dirty="0"/>
              <a:t>: </a:t>
            </a:r>
            <a:r>
              <a:rPr lang="zh-CN" altLang="en-US" sz="2400" b="1" dirty="0"/>
              <a:t>当 </a:t>
            </a:r>
            <a:r>
              <a:rPr lang="en-US" sz="2400" b="1" i="1" dirty="0"/>
              <a:t>high</a:t>
            </a:r>
            <a:r>
              <a:rPr lang="en-US" sz="2400" b="1" dirty="0"/>
              <a:t> = </a:t>
            </a:r>
            <a:r>
              <a:rPr lang="en-US" sz="2400" b="1" i="1" dirty="0"/>
              <a:t>low</a:t>
            </a:r>
            <a:r>
              <a:rPr lang="en-US" sz="2400" b="1" dirty="0"/>
              <a:t>, </a:t>
            </a:r>
            <a:r>
              <a:rPr lang="en-US" sz="2400" b="1" i="1" dirty="0"/>
              <a:t>n</a:t>
            </a:r>
            <a:r>
              <a:rPr lang="en-US" sz="2400" b="1" dirty="0"/>
              <a:t> = 1</a:t>
            </a:r>
            <a:r>
              <a:rPr lang="zh-CN" altLang="en-US" sz="2400" b="1" dirty="0"/>
              <a:t>。算法什么也不做就返回</a:t>
            </a:r>
            <a:r>
              <a:rPr lang="en-US" sz="2400" b="1" dirty="0">
                <a:sym typeface="Wingdings" pitchFamily="2" charset="2"/>
              </a:rPr>
              <a:t> </a:t>
            </a:r>
            <a:r>
              <a:rPr lang="en-US" sz="2400" b="1" i="1" dirty="0"/>
              <a:t>T</a:t>
            </a:r>
            <a:r>
              <a:rPr lang="en-US" sz="2400" b="1" dirty="0"/>
              <a:t>(</a:t>
            </a:r>
            <a:r>
              <a:rPr lang="en-US" sz="2400" b="1" i="1" dirty="0"/>
              <a:t>n</a:t>
            </a:r>
            <a:r>
              <a:rPr lang="en-US" sz="2400" b="1" dirty="0"/>
              <a:t>) = </a:t>
            </a:r>
            <a:r>
              <a:rPr lang="en-US" sz="2400" b="1" dirty="0">
                <a:sym typeface="Symbol"/>
              </a:rPr>
              <a:t>(</a:t>
            </a:r>
            <a:r>
              <a:rPr lang="en-US" sz="2400" b="1" dirty="0"/>
              <a:t>1)</a:t>
            </a:r>
            <a:r>
              <a:rPr lang="zh-CN" altLang="en-US" sz="2400" b="1" dirty="0"/>
              <a:t>。</a:t>
            </a:r>
            <a:endParaRPr lang="en-US" sz="2400" b="1" dirty="0"/>
          </a:p>
          <a:p>
            <a:pPr>
              <a:spcBef>
                <a:spcPts val="0"/>
              </a:spcBef>
            </a:pPr>
            <a:r>
              <a:rPr lang="zh-CN" altLang="en-US" sz="2400" b="1" i="1" dirty="0">
                <a:solidFill>
                  <a:srgbClr val="C00000"/>
                </a:solidFill>
              </a:rPr>
              <a:t>递归情况 </a:t>
            </a:r>
            <a:r>
              <a:rPr lang="en-US" sz="2400" b="1" dirty="0"/>
              <a:t>: </a:t>
            </a:r>
            <a:r>
              <a:rPr lang="zh-CN" altLang="en-US" sz="2400" b="1" dirty="0"/>
              <a:t>当 </a:t>
            </a:r>
            <a:r>
              <a:rPr lang="en-US" sz="2400" b="1" i="1" dirty="0"/>
              <a:t>n</a:t>
            </a:r>
            <a:r>
              <a:rPr lang="en-US" sz="2400" b="1" dirty="0"/>
              <a:t> &gt; 1</a:t>
            </a:r>
          </a:p>
          <a:p>
            <a:pPr marL="640080" lvl="1"/>
            <a:r>
              <a:rPr lang="zh-CN" altLang="en-US" sz="2200" b="1" i="1" dirty="0">
                <a:solidFill>
                  <a:srgbClr val="0000CC"/>
                </a:solidFill>
              </a:rPr>
              <a:t>分解  </a:t>
            </a:r>
            <a:r>
              <a:rPr lang="zh-CN" altLang="en-US" sz="2200" b="1" dirty="0">
                <a:solidFill>
                  <a:schemeClr val="bg2"/>
                </a:solidFill>
              </a:rPr>
              <a:t>需要 </a:t>
            </a:r>
            <a:r>
              <a:rPr lang="en-US" sz="2000" b="1" dirty="0">
                <a:sym typeface="Symbol"/>
              </a:rPr>
              <a:t>(</a:t>
            </a:r>
            <a:r>
              <a:rPr lang="en-US" sz="2000" b="1" dirty="0"/>
              <a:t>1)</a:t>
            </a:r>
            <a:r>
              <a:rPr lang="en-US" sz="2200" b="1" dirty="0"/>
              <a:t> </a:t>
            </a:r>
            <a:r>
              <a:rPr lang="zh-CN" altLang="en-US" sz="2200" b="1" dirty="0"/>
              <a:t>时间</a:t>
            </a:r>
            <a:r>
              <a:rPr lang="en-US" sz="2200" b="1" dirty="0"/>
              <a:t>.</a:t>
            </a:r>
          </a:p>
          <a:p>
            <a:pPr marL="640080" lvl="1"/>
            <a:r>
              <a:rPr lang="zh-CN" altLang="en-US" sz="2200" b="1" i="1" dirty="0">
                <a:solidFill>
                  <a:srgbClr val="0000CC"/>
                </a:solidFill>
              </a:rPr>
              <a:t>求解 </a:t>
            </a:r>
            <a:r>
              <a:rPr lang="zh-CN" altLang="en-US" sz="2200" b="1" dirty="0"/>
              <a:t>两个子问题</a:t>
            </a:r>
            <a:r>
              <a:rPr lang="en-US" sz="2200" b="1" dirty="0"/>
              <a:t>, </a:t>
            </a:r>
            <a:r>
              <a:rPr lang="zh-CN" altLang="en-US" sz="2200" b="1" dirty="0"/>
              <a:t>每个子问题有 </a:t>
            </a:r>
            <a:r>
              <a:rPr lang="en-US" sz="2200" b="1" i="1" dirty="0"/>
              <a:t>n</a:t>
            </a:r>
            <a:r>
              <a:rPr lang="en-US" sz="2200" b="1" dirty="0"/>
              <a:t>/2 </a:t>
            </a:r>
            <a:r>
              <a:rPr lang="zh-CN" altLang="en-US" sz="2200" b="1" dirty="0"/>
              <a:t>元素，需要</a:t>
            </a:r>
            <a:r>
              <a:rPr lang="en-US" sz="2200" b="1" i="1" dirty="0"/>
              <a:t>T</a:t>
            </a:r>
            <a:r>
              <a:rPr lang="en-US" sz="2200" b="1" dirty="0"/>
              <a:t>(</a:t>
            </a:r>
            <a:r>
              <a:rPr lang="en-US" sz="2200" b="1" i="1" dirty="0"/>
              <a:t>n</a:t>
            </a:r>
            <a:r>
              <a:rPr lang="en-US" sz="2200" b="1" dirty="0"/>
              <a:t>/2) </a:t>
            </a:r>
            <a:r>
              <a:rPr lang="zh-CN" altLang="en-US" sz="2200" b="1" dirty="0"/>
              <a:t>时间</a:t>
            </a:r>
            <a:r>
              <a:rPr lang="en-US" sz="2200" b="1" dirty="0"/>
              <a:t>  </a:t>
            </a:r>
            <a:r>
              <a:rPr lang="en-US" sz="2200" b="1" dirty="0">
                <a:sym typeface="Wingdings" pitchFamily="2" charset="2"/>
              </a:rPr>
              <a:t> </a:t>
            </a:r>
            <a:r>
              <a:rPr lang="zh-CN" altLang="en-US" sz="2200" b="1" dirty="0">
                <a:sym typeface="Wingdings" pitchFamily="2" charset="2"/>
              </a:rPr>
              <a:t>总共需要 </a:t>
            </a:r>
            <a:r>
              <a:rPr lang="en-US" sz="2200" b="1" dirty="0"/>
              <a:t>2</a:t>
            </a:r>
            <a:r>
              <a:rPr lang="en-US" sz="2200" b="1" i="1" dirty="0"/>
              <a:t>T</a:t>
            </a:r>
            <a:r>
              <a:rPr lang="en-US" sz="2200" b="1" dirty="0"/>
              <a:t>(</a:t>
            </a:r>
            <a:r>
              <a:rPr lang="en-US" sz="2200" b="1" i="1" dirty="0"/>
              <a:t>n</a:t>
            </a:r>
            <a:r>
              <a:rPr lang="en-US" sz="2200" b="1" dirty="0"/>
              <a:t>/2) </a:t>
            </a:r>
            <a:r>
              <a:rPr lang="zh-CN" altLang="en-US" sz="2200" b="1" dirty="0"/>
              <a:t>时间。</a:t>
            </a:r>
            <a:endParaRPr lang="en-US" sz="2200" b="1" dirty="0"/>
          </a:p>
          <a:p>
            <a:pPr marL="640080" lvl="1"/>
            <a:r>
              <a:rPr lang="zh-CN" altLang="en-US" sz="2200" b="1" i="1" dirty="0">
                <a:solidFill>
                  <a:srgbClr val="0000CC"/>
                </a:solidFill>
              </a:rPr>
              <a:t>合并 </a:t>
            </a:r>
            <a:r>
              <a:rPr lang="zh-CN" altLang="en-US" sz="2200" b="1" dirty="0"/>
              <a:t>包括调用跨越中间位置最大子数组</a:t>
            </a:r>
            <a:r>
              <a:rPr lang="en-US" sz="2200" b="1" dirty="0"/>
              <a:t>, </a:t>
            </a:r>
            <a:r>
              <a:rPr lang="zh-CN" altLang="en-US" sz="2200" b="1" dirty="0"/>
              <a:t>需要 </a:t>
            </a:r>
            <a:r>
              <a:rPr lang="en-US" sz="2000" b="1" dirty="0">
                <a:sym typeface="Symbol"/>
              </a:rPr>
              <a:t>(</a:t>
            </a:r>
            <a:r>
              <a:rPr lang="en-US" sz="2000" b="1" i="1" dirty="0">
                <a:sym typeface="Symbol"/>
              </a:rPr>
              <a:t>n</a:t>
            </a:r>
            <a:r>
              <a:rPr lang="en-US" sz="2000" b="1" dirty="0"/>
              <a:t>)</a:t>
            </a:r>
            <a:r>
              <a:rPr lang="en-US" sz="2200" b="1" dirty="0"/>
              <a:t> </a:t>
            </a:r>
            <a:r>
              <a:rPr lang="zh-CN" altLang="en-US" sz="2200" b="1" dirty="0"/>
              <a:t>时间</a:t>
            </a:r>
            <a:r>
              <a:rPr lang="en-US" sz="2200" b="1" dirty="0"/>
              <a:t>, </a:t>
            </a:r>
            <a:r>
              <a:rPr lang="zh-CN" altLang="en-US" sz="2200" b="1" dirty="0"/>
              <a:t>和常数时间的测试</a:t>
            </a:r>
            <a:r>
              <a:rPr lang="en-US" sz="2200" b="1" dirty="0"/>
              <a:t> </a:t>
            </a:r>
            <a:r>
              <a:rPr lang="en-US" sz="2200" b="1" dirty="0">
                <a:sym typeface="Wingdings" pitchFamily="2" charset="2"/>
              </a:rPr>
              <a:t> </a:t>
            </a:r>
            <a:r>
              <a:rPr lang="en-US" sz="2000" b="1" dirty="0">
                <a:sym typeface="Symbol"/>
              </a:rPr>
              <a:t>(</a:t>
            </a:r>
            <a:r>
              <a:rPr lang="en-US" sz="2000" b="1" i="1" dirty="0">
                <a:sym typeface="Symbol"/>
              </a:rPr>
              <a:t>n</a:t>
            </a:r>
            <a:r>
              <a:rPr lang="en-US" sz="2000" b="1" dirty="0"/>
              <a:t>) + </a:t>
            </a:r>
            <a:r>
              <a:rPr lang="en-US" sz="2000" b="1" dirty="0">
                <a:sym typeface="Symbol"/>
              </a:rPr>
              <a:t>(</a:t>
            </a:r>
            <a:r>
              <a:rPr lang="en-US" sz="2000" b="1" dirty="0"/>
              <a:t>1)</a:t>
            </a:r>
            <a:r>
              <a:rPr lang="zh-CN" altLang="en-US" sz="2000" b="1" dirty="0"/>
              <a:t>。</a:t>
            </a:r>
            <a:endParaRPr lang="en-US" sz="2200" b="1" dirty="0"/>
          </a:p>
        </p:txBody>
      </p:sp>
    </p:spTree>
    <p:extLst>
      <p:ext uri="{BB962C8B-B14F-4D97-AF65-F5344CB8AC3E}">
        <p14:creationId xmlns:p14="http://schemas.microsoft.com/office/powerpoint/2010/main" val="39462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算法分析</a:t>
            </a:r>
            <a:r>
              <a:rPr lang="en-US" sz="3600" b="1" dirty="0">
                <a:solidFill>
                  <a:srgbClr val="0000CC"/>
                </a:solidFill>
              </a:rPr>
              <a:t>(</a:t>
            </a:r>
            <a:r>
              <a:rPr lang="zh-CN" altLang="en-US" sz="3600" b="1" dirty="0">
                <a:solidFill>
                  <a:srgbClr val="0000CC"/>
                </a:solidFill>
              </a:rPr>
              <a:t>续</a:t>
            </a:r>
            <a:r>
              <a:rPr lang="en-US" sz="3600" b="1" dirty="0">
                <a:solidFill>
                  <a:srgbClr val="0000CC"/>
                </a:solidFill>
              </a:rPr>
              <a:t>)</a:t>
            </a:r>
          </a:p>
        </p:txBody>
      </p:sp>
      <p:sp>
        <p:nvSpPr>
          <p:cNvPr id="28675" name="Rectangle 3"/>
          <p:cNvSpPr>
            <a:spLocks noGrp="1" noChangeArrowheads="1"/>
          </p:cNvSpPr>
          <p:nvPr>
            <p:ph type="body" idx="1"/>
          </p:nvPr>
        </p:nvSpPr>
        <p:spPr>
          <a:xfrm>
            <a:off x="381000" y="1371600"/>
            <a:ext cx="8382000" cy="5105400"/>
          </a:xfrm>
        </p:spPr>
        <p:txBody>
          <a:bodyPr/>
          <a:lstStyle/>
          <a:p>
            <a:r>
              <a:rPr lang="zh-CN" altLang="en-US" sz="2400" b="1" dirty="0"/>
              <a:t>递归情况的递归式</a:t>
            </a:r>
            <a:endParaRPr lang="en-US" sz="2400" b="1" dirty="0"/>
          </a:p>
          <a:p>
            <a:pPr>
              <a:buNone/>
            </a:pPr>
            <a:r>
              <a:rPr lang="pt-BR" sz="2400" b="1" dirty="0"/>
              <a:t>    </a:t>
            </a:r>
            <a:r>
              <a:rPr lang="pt-BR" sz="2400" b="1" i="1" dirty="0"/>
              <a:t>T</a:t>
            </a:r>
            <a:r>
              <a:rPr lang="pt-BR" sz="2400" b="1" dirty="0"/>
              <a:t>(</a:t>
            </a:r>
            <a:r>
              <a:rPr lang="pt-BR" sz="2400" b="1" i="1" dirty="0"/>
              <a:t>n</a:t>
            </a:r>
            <a:r>
              <a:rPr lang="pt-BR" sz="2400" b="1" dirty="0"/>
              <a:t>) = </a:t>
            </a:r>
            <a:r>
              <a:rPr lang="en-US" sz="2400" b="1" dirty="0">
                <a:sym typeface="Symbol"/>
              </a:rPr>
              <a:t>(1</a:t>
            </a:r>
            <a:r>
              <a:rPr lang="en-US" sz="2400" b="1" dirty="0"/>
              <a:t>)</a:t>
            </a:r>
            <a:r>
              <a:rPr lang="pt-BR" sz="2400" b="1" dirty="0"/>
              <a:t> + 2</a:t>
            </a:r>
            <a:r>
              <a:rPr lang="pt-BR" sz="2400" b="1" i="1" dirty="0"/>
              <a:t>T</a:t>
            </a:r>
            <a:r>
              <a:rPr lang="pt-BR" sz="2400" b="1" dirty="0"/>
              <a:t>(</a:t>
            </a:r>
            <a:r>
              <a:rPr lang="pt-BR" sz="2400" b="1" i="1" dirty="0"/>
              <a:t>n</a:t>
            </a:r>
            <a:r>
              <a:rPr lang="pt-BR" sz="2400" b="1" dirty="0"/>
              <a:t>/2) + </a:t>
            </a:r>
            <a:r>
              <a:rPr lang="en-US" sz="2400" b="1" dirty="0">
                <a:sym typeface="Symbol"/>
              </a:rPr>
              <a:t>(</a:t>
            </a:r>
            <a:r>
              <a:rPr lang="en-US" sz="2400" b="1" i="1" dirty="0">
                <a:sym typeface="Symbol"/>
              </a:rPr>
              <a:t>n</a:t>
            </a:r>
            <a:r>
              <a:rPr lang="en-US" sz="2400" b="1" dirty="0"/>
              <a:t>) + </a:t>
            </a:r>
            <a:r>
              <a:rPr lang="en-US" sz="2400" b="1" dirty="0">
                <a:sym typeface="Symbol"/>
              </a:rPr>
              <a:t>(1</a:t>
            </a:r>
            <a:r>
              <a:rPr lang="en-US" sz="2400" b="1" dirty="0"/>
              <a:t>) = </a:t>
            </a:r>
            <a:r>
              <a:rPr lang="pt-BR" sz="2400" b="1" dirty="0"/>
              <a:t>2</a:t>
            </a:r>
            <a:r>
              <a:rPr lang="pt-BR" sz="2400" b="1" i="1" dirty="0"/>
              <a:t>T</a:t>
            </a:r>
            <a:r>
              <a:rPr lang="pt-BR" sz="2400" b="1" dirty="0"/>
              <a:t>(</a:t>
            </a:r>
            <a:r>
              <a:rPr lang="pt-BR" sz="2400" b="1" i="1" dirty="0"/>
              <a:t>n</a:t>
            </a:r>
            <a:r>
              <a:rPr lang="pt-BR" sz="2400" b="1" dirty="0"/>
              <a:t>/2) + </a:t>
            </a:r>
            <a:r>
              <a:rPr lang="en-US" sz="2400" b="1" dirty="0">
                <a:sym typeface="Symbol"/>
              </a:rPr>
              <a:t>(</a:t>
            </a:r>
            <a:r>
              <a:rPr lang="en-US" sz="2400" b="1" i="1" dirty="0">
                <a:sym typeface="Symbol"/>
              </a:rPr>
              <a:t>n</a:t>
            </a:r>
            <a:r>
              <a:rPr lang="en-US" sz="2400" b="1" dirty="0"/>
              <a:t>)</a:t>
            </a:r>
            <a:endParaRPr lang="pt-BR" sz="2400" b="1" dirty="0"/>
          </a:p>
          <a:p>
            <a:r>
              <a:rPr lang="zh-CN" altLang="en-US" sz="2400" b="1" dirty="0"/>
              <a:t>所有情况的递归式</a:t>
            </a:r>
            <a:endParaRPr lang="en-US" sz="2400" b="1" dirty="0"/>
          </a:p>
          <a:p>
            <a:pPr>
              <a:buNone/>
            </a:pPr>
            <a:endParaRPr lang="en-US" sz="2400" b="1" dirty="0"/>
          </a:p>
          <a:p>
            <a:pPr>
              <a:buNone/>
            </a:pPr>
            <a:endParaRPr lang="en-US" sz="2400" b="1" dirty="0"/>
          </a:p>
          <a:p>
            <a:pPr>
              <a:buNone/>
            </a:pPr>
            <a:endParaRPr lang="en-US" sz="2400" b="1" dirty="0"/>
          </a:p>
          <a:p>
            <a:pPr lvl="1">
              <a:spcBef>
                <a:spcPts val="0"/>
              </a:spcBef>
            </a:pPr>
            <a:r>
              <a:rPr lang="zh-CN" altLang="en-US" b="1" dirty="0"/>
              <a:t>和归并排序的递归式相同</a:t>
            </a:r>
            <a:r>
              <a:rPr lang="en-US" b="1" dirty="0"/>
              <a:t>.</a:t>
            </a:r>
          </a:p>
          <a:p>
            <a:pPr>
              <a:spcBef>
                <a:spcPts val="0"/>
              </a:spcBef>
              <a:buNone/>
            </a:pPr>
            <a:r>
              <a:rPr lang="en-US" sz="2400" b="1" dirty="0"/>
              <a:t>         </a:t>
            </a:r>
            <a:r>
              <a:rPr lang="en-US" sz="2400" b="1" dirty="0">
                <a:sym typeface="Wingdings" pitchFamily="2" charset="2"/>
              </a:rPr>
              <a:t> </a:t>
            </a:r>
            <a:r>
              <a:rPr lang="zh-CN" altLang="en-US" sz="2400" b="1" dirty="0">
                <a:sym typeface="Wingdings" pitchFamily="2" charset="2"/>
              </a:rPr>
              <a:t>和归并排序运行时间相同</a:t>
            </a:r>
            <a:r>
              <a:rPr lang="en-US" sz="2400" b="1" dirty="0">
                <a:sym typeface="Wingdings" pitchFamily="2" charset="2"/>
              </a:rPr>
              <a:t>: </a:t>
            </a:r>
            <a:r>
              <a:rPr lang="en-US" sz="2400" b="1" i="1" dirty="0">
                <a:sym typeface="Wingdings" pitchFamily="2" charset="2"/>
              </a:rPr>
              <a:t>T</a:t>
            </a:r>
            <a:r>
              <a:rPr lang="en-US" sz="2400" b="1" dirty="0">
                <a:sym typeface="Wingdings" pitchFamily="2" charset="2"/>
              </a:rPr>
              <a:t>(</a:t>
            </a:r>
            <a:r>
              <a:rPr lang="en-US" sz="2400" b="1" i="1" dirty="0">
                <a:sym typeface="Wingdings" pitchFamily="2" charset="2"/>
              </a:rPr>
              <a:t>n</a:t>
            </a:r>
            <a:r>
              <a:rPr lang="en-US" sz="2400" b="1" dirty="0">
                <a:sym typeface="Wingdings" pitchFamily="2" charset="2"/>
              </a:rPr>
              <a:t>) = </a:t>
            </a:r>
            <a:r>
              <a:rPr lang="en-US" sz="2400" b="1" dirty="0">
                <a:sym typeface="Symbol"/>
              </a:rPr>
              <a:t>(</a:t>
            </a:r>
            <a:r>
              <a:rPr lang="en-US" sz="2400" b="1" i="1" dirty="0">
                <a:sym typeface="Symbol"/>
              </a:rPr>
              <a:t>n</a:t>
            </a:r>
            <a:r>
              <a:rPr lang="en-US" sz="2400" b="1" dirty="0">
                <a:sym typeface="Symbol"/>
              </a:rPr>
              <a:t> </a:t>
            </a:r>
            <a:r>
              <a:rPr lang="en-US" sz="2400" b="1" dirty="0" err="1">
                <a:sym typeface="Symbol"/>
              </a:rPr>
              <a:t>lg</a:t>
            </a:r>
            <a:r>
              <a:rPr lang="en-US" sz="2400" b="1" dirty="0">
                <a:sym typeface="Symbol"/>
              </a:rPr>
              <a:t> </a:t>
            </a:r>
            <a:r>
              <a:rPr lang="en-US" sz="2400" b="1" i="1" dirty="0">
                <a:sym typeface="Symbol"/>
              </a:rPr>
              <a:t>n</a:t>
            </a:r>
            <a:r>
              <a:rPr lang="en-US" sz="2400" b="1" dirty="0"/>
              <a:t>).</a:t>
            </a:r>
            <a:endParaRPr lang="en-US" sz="2400" b="1" dirty="0">
              <a:sym typeface="Wingdings" pitchFamily="2" charset="2"/>
            </a:endParaRPr>
          </a:p>
          <a:p>
            <a:r>
              <a:rPr lang="zh-CN" altLang="en-US" sz="2400" b="1" dirty="0"/>
              <a:t>最大子数组分治算法运行时间为 </a:t>
            </a:r>
            <a:r>
              <a:rPr lang="en-US" sz="2400" b="1" dirty="0">
                <a:sym typeface="Symbol"/>
              </a:rPr>
              <a:t>(</a:t>
            </a:r>
            <a:r>
              <a:rPr lang="en-US" sz="2400" b="1" i="1" dirty="0">
                <a:sym typeface="Symbol"/>
              </a:rPr>
              <a:t>n</a:t>
            </a:r>
            <a:r>
              <a:rPr lang="en-US" sz="2400" b="1" dirty="0">
                <a:sym typeface="Symbol"/>
              </a:rPr>
              <a:t> </a:t>
            </a:r>
            <a:r>
              <a:rPr lang="en-US" sz="2400" b="1" dirty="0" err="1">
                <a:sym typeface="Symbol"/>
              </a:rPr>
              <a:t>lg</a:t>
            </a:r>
            <a:r>
              <a:rPr lang="en-US" sz="2400" b="1" dirty="0">
                <a:sym typeface="Symbol"/>
              </a:rPr>
              <a:t> </a:t>
            </a:r>
            <a:r>
              <a:rPr lang="en-US" sz="2400" b="1" i="1" dirty="0">
                <a:sym typeface="Symbol"/>
              </a:rPr>
              <a:t>n</a:t>
            </a:r>
            <a:r>
              <a:rPr lang="en-US" sz="2400" b="1" dirty="0"/>
              <a:t>)</a:t>
            </a:r>
            <a:r>
              <a:rPr lang="zh-CN" altLang="en-US" sz="2400" b="1" dirty="0"/>
              <a:t>，比蛮力法</a:t>
            </a:r>
            <a:r>
              <a:rPr lang="en-US" sz="2400" b="1" dirty="0"/>
              <a:t> </a:t>
            </a:r>
            <a:r>
              <a:rPr lang="en-US" sz="2400" b="1" dirty="0">
                <a:sym typeface="Symbol"/>
              </a:rPr>
              <a:t>(</a:t>
            </a:r>
            <a:r>
              <a:rPr lang="en-US" sz="2400" b="1" i="1" dirty="0">
                <a:sym typeface="Symbol"/>
              </a:rPr>
              <a:t>n</a:t>
            </a:r>
            <a:r>
              <a:rPr lang="en-US" sz="2400" b="1" baseline="30000" dirty="0">
                <a:sym typeface="Symbol"/>
              </a:rPr>
              <a:t>2</a:t>
            </a:r>
            <a:r>
              <a:rPr lang="en-US" sz="2400" b="1" dirty="0"/>
              <a:t>) </a:t>
            </a:r>
            <a:r>
              <a:rPr lang="zh-CN" altLang="en-US" sz="2400" b="1" dirty="0"/>
              <a:t>快。</a:t>
            </a:r>
            <a:endParaRPr lang="en-US" sz="2200" b="1" dirty="0"/>
          </a:p>
        </p:txBody>
      </p:sp>
      <p:graphicFrame>
        <p:nvGraphicFramePr>
          <p:cNvPr id="4" name="Object 3"/>
          <p:cNvGraphicFramePr>
            <a:graphicFrameLocks noChangeAspect="1"/>
          </p:cNvGraphicFramePr>
          <p:nvPr/>
        </p:nvGraphicFramePr>
        <p:xfrm>
          <a:off x="1794932" y="2819400"/>
          <a:ext cx="4859867" cy="1066800"/>
        </p:xfrm>
        <a:graphic>
          <a:graphicData uri="http://schemas.openxmlformats.org/presentationml/2006/ole">
            <mc:AlternateContent xmlns:mc="http://schemas.openxmlformats.org/markup-compatibility/2006">
              <mc:Choice xmlns:v="urn:schemas-microsoft-com:vml" Requires="v">
                <p:oleObj spid="_x0000_s9220" name="Equation" r:id="rId4" imgW="2082800" imgH="457200" progId="">
                  <p:embed/>
                </p:oleObj>
              </mc:Choice>
              <mc:Fallback>
                <p:oleObj name="Equation" r:id="rId4" imgW="2082800" imgH="457200" progId="">
                  <p:embed/>
                  <p:pic>
                    <p:nvPicPr>
                      <p:cNvPr id="0" name="Picture 2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4932" y="2819400"/>
                        <a:ext cx="4859867"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462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fld id="{FD68FF7E-F883-4533-AEF9-1AB8D301A20C}" type="slidenum">
              <a:rPr lang="en-US" altLang="zh-CN" sz="1400">
                <a:solidFill>
                  <a:srgbClr val="000000"/>
                </a:solidFill>
              </a:rPr>
              <a:pPr eaLnBrk="1" hangingPunct="1">
                <a:spcBef>
                  <a:spcPct val="0"/>
                </a:spcBef>
                <a:buClrTx/>
                <a:buFontTx/>
                <a:buNone/>
              </a:pPr>
              <a:t>67</a:t>
            </a:fld>
            <a:endParaRPr lang="en-US" altLang="zh-CN" sz="1400">
              <a:solidFill>
                <a:srgbClr val="000000"/>
              </a:solidFill>
            </a:endParaRPr>
          </a:p>
        </p:txBody>
      </p:sp>
      <p:sp>
        <p:nvSpPr>
          <p:cNvPr id="90114" name="Rectangle 2"/>
          <p:cNvSpPr>
            <a:spLocks noGrp="1" noRot="1" noChangeArrowheads="1"/>
          </p:cNvSpPr>
          <p:nvPr>
            <p:ph type="title"/>
          </p:nvPr>
        </p:nvSpPr>
        <p:spPr>
          <a:xfrm>
            <a:off x="323850" y="549275"/>
            <a:ext cx="7081838" cy="647700"/>
          </a:xfrm>
        </p:spPr>
        <p:txBody>
          <a:bodyPr/>
          <a:lstStyle/>
          <a:p>
            <a:pPr eaLnBrk="1" hangingPunct="1">
              <a:defRPr/>
            </a:pPr>
            <a:r>
              <a:rPr lang="en-US" altLang="zh-CN">
                <a:effectLst>
                  <a:outerShdw blurRad="38100" dist="38100" dir="2700000" algn="tl">
                    <a:srgbClr val="C0C0C0"/>
                  </a:outerShdw>
                </a:effectLst>
                <a:latin typeface="黑体" panose="02010609060101010101" pitchFamily="49" charset="-122"/>
              </a:rPr>
              <a:t>Strassen</a:t>
            </a:r>
            <a:r>
              <a:rPr lang="zh-CN" altLang="en-US">
                <a:effectLst>
                  <a:outerShdw blurRad="38100" dist="38100" dir="2700000" algn="tl">
                    <a:srgbClr val="C0C0C0"/>
                  </a:outerShdw>
                </a:effectLst>
                <a:latin typeface="黑体" panose="02010609060101010101" pitchFamily="49" charset="-122"/>
              </a:rPr>
              <a:t>矩阵乘法</a:t>
            </a:r>
          </a:p>
        </p:txBody>
      </p:sp>
      <p:sp>
        <p:nvSpPr>
          <p:cNvPr id="81924" name="Rectangle 3"/>
          <p:cNvSpPr>
            <a:spLocks noGrp="1" noRot="1" noChangeArrowheads="1"/>
          </p:cNvSpPr>
          <p:nvPr>
            <p:ph type="body" sz="half" idx="1"/>
          </p:nvPr>
        </p:nvSpPr>
        <p:spPr>
          <a:xfrm>
            <a:off x="611188" y="1412875"/>
            <a:ext cx="8066087" cy="4498975"/>
          </a:xfrm>
        </p:spPr>
        <p:txBody>
          <a:bodyPr/>
          <a:lstStyle/>
          <a:p>
            <a:pPr eaLnBrk="1" hangingPunct="1"/>
            <a:r>
              <a:rPr lang="zh-CN" altLang="en-US" sz="2400" dirty="0"/>
              <a:t>蛮力</a:t>
            </a:r>
            <a:r>
              <a:rPr lang="zh-CN" altLang="zh-CN" sz="2400" dirty="0"/>
              <a:t>法</a:t>
            </a:r>
            <a:r>
              <a:rPr lang="zh-CN" altLang="en-US" sz="2400" dirty="0"/>
              <a:t>：</a:t>
            </a:r>
            <a:r>
              <a:rPr lang="en-US" altLang="zh-CN" sz="2400" dirty="0"/>
              <a:t>O(</a:t>
            </a:r>
            <a:r>
              <a:rPr lang="en-US" altLang="zh-CN" sz="2400" i="1" dirty="0"/>
              <a:t>n</a:t>
            </a:r>
            <a:r>
              <a:rPr lang="en-US" altLang="zh-CN" sz="2400" baseline="30000" dirty="0"/>
              <a:t>3</a:t>
            </a:r>
            <a:r>
              <a:rPr lang="en-US" altLang="zh-CN" sz="2400" dirty="0"/>
              <a:t>)</a:t>
            </a:r>
          </a:p>
          <a:p>
            <a:pPr eaLnBrk="1" hangingPunct="1"/>
            <a:r>
              <a:rPr lang="zh-CN" altLang="en-US" sz="2400" dirty="0">
                <a:sym typeface="Wingdings" panose="05000000000000000000" pitchFamily="2" charset="2"/>
              </a:rPr>
              <a:t>分治法</a:t>
            </a:r>
            <a:r>
              <a:rPr lang="en-US" altLang="zh-CN" sz="2400" dirty="0">
                <a:sym typeface="Wingdings" panose="05000000000000000000" pitchFamily="2" charset="2"/>
              </a:rPr>
              <a:t>:</a:t>
            </a:r>
          </a:p>
          <a:p>
            <a:pPr lvl="1" eaLnBrk="1" hangingPunct="1"/>
            <a:r>
              <a:rPr lang="en-US" altLang="en-US" sz="2000" dirty="0"/>
              <a:t>将矩阵A，B和C中每一矩阵都分块成4个大小相等的子矩阵。由此可将方程C=</a:t>
            </a:r>
            <a:r>
              <a:rPr lang="en-US" altLang="en-US" sz="2000" dirty="0" err="1"/>
              <a:t>AB重写为</a:t>
            </a:r>
            <a:r>
              <a:rPr lang="en-US" altLang="en-US" sz="2000" dirty="0"/>
              <a:t>：</a:t>
            </a:r>
            <a:endParaRPr lang="zh-CN" altLang="en-US" sz="2000" dirty="0"/>
          </a:p>
        </p:txBody>
      </p:sp>
      <p:graphicFrame>
        <p:nvGraphicFramePr>
          <p:cNvPr id="81925" name="Object 4"/>
          <p:cNvGraphicFramePr>
            <a:graphicFrameLocks noGrp="1" noChangeAspect="1"/>
          </p:cNvGraphicFramePr>
          <p:nvPr>
            <p:ph sz="half" idx="2"/>
          </p:nvPr>
        </p:nvGraphicFramePr>
        <p:xfrm>
          <a:off x="1298575" y="3100388"/>
          <a:ext cx="6002338" cy="1381125"/>
        </p:xfrm>
        <a:graphic>
          <a:graphicData uri="http://schemas.openxmlformats.org/presentationml/2006/ole">
            <mc:AlternateContent xmlns:mc="http://schemas.openxmlformats.org/markup-compatibility/2006">
              <mc:Choice xmlns:v="urn:schemas-microsoft-com:vml" Requires="v">
                <p:oleObj spid="_x0000_s10252" name="公式" r:id="rId4" imgW="2222500" imgH="482600" progId="">
                  <p:embed/>
                </p:oleObj>
              </mc:Choice>
              <mc:Fallback>
                <p:oleObj name="公式" r:id="rId4" imgW="2222500" imgH="482600" progId="">
                  <p:embed/>
                  <p:pic>
                    <p:nvPicPr>
                      <p:cNvPr id="0" name="Picture 39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8575" y="3100388"/>
                        <a:ext cx="6002338" cy="138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6" name="Rectangle 6"/>
          <p:cNvSpPr>
            <a:spLocks noChangeArrowheads="1"/>
          </p:cNvSpPr>
          <p:nvPr/>
        </p:nvSpPr>
        <p:spPr bwMode="auto">
          <a:xfrm>
            <a:off x="539750" y="4581525"/>
            <a:ext cx="77724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000000"/>
              </a:buClr>
              <a:buFont typeface="Wingdings" panose="05000000000000000000" pitchFamily="2" charset="2"/>
              <a:buNone/>
            </a:pPr>
            <a:r>
              <a:rPr lang="zh-CN" altLang="en-US" sz="2400">
                <a:solidFill>
                  <a:srgbClr val="000000"/>
                </a:solidFill>
                <a:ea typeface="楷体_GB2312" pitchFamily="49" charset="-122"/>
              </a:rPr>
              <a:t>由此可得：</a:t>
            </a:r>
          </a:p>
        </p:txBody>
      </p:sp>
      <p:grpSp>
        <p:nvGrpSpPr>
          <p:cNvPr id="81927" name="Group 7"/>
          <p:cNvGrpSpPr>
            <a:grpSpLocks/>
          </p:cNvGrpSpPr>
          <p:nvPr/>
        </p:nvGrpSpPr>
        <p:grpSpPr bwMode="auto">
          <a:xfrm>
            <a:off x="2268538" y="4508500"/>
            <a:ext cx="3743325" cy="1843088"/>
            <a:chOff x="0" y="0"/>
            <a:chExt cx="858" cy="552"/>
          </a:xfrm>
        </p:grpSpPr>
        <p:graphicFrame>
          <p:nvGraphicFramePr>
            <p:cNvPr id="81928" name="Object 8"/>
            <p:cNvGraphicFramePr>
              <a:graphicFrameLocks noChangeAspect="1"/>
            </p:cNvGraphicFramePr>
            <p:nvPr/>
          </p:nvGraphicFramePr>
          <p:xfrm>
            <a:off x="0" y="0"/>
            <a:ext cx="822" cy="138"/>
          </p:xfrm>
          <a:graphic>
            <a:graphicData uri="http://schemas.openxmlformats.org/presentationml/2006/ole">
              <mc:AlternateContent xmlns:mc="http://schemas.openxmlformats.org/markup-compatibility/2006">
                <mc:Choice xmlns:v="urn:schemas-microsoft-com:vml" Requires="v">
                  <p:oleObj spid="_x0000_s10253" name="公式" r:id="rId6" imgW="1307532" imgH="215806" progId="">
                    <p:embed/>
                  </p:oleObj>
                </mc:Choice>
                <mc:Fallback>
                  <p:oleObj name="公式" r:id="rId6" imgW="1307532" imgH="215806" progId="">
                    <p:embed/>
                    <p:pic>
                      <p:nvPicPr>
                        <p:cNvPr id="0" name="Picture 3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22"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9" name="Object 9"/>
            <p:cNvGraphicFramePr>
              <a:graphicFrameLocks noChangeAspect="1"/>
            </p:cNvGraphicFramePr>
            <p:nvPr/>
          </p:nvGraphicFramePr>
          <p:xfrm>
            <a:off x="0" y="138"/>
            <a:ext cx="840" cy="138"/>
          </p:xfrm>
          <a:graphic>
            <a:graphicData uri="http://schemas.openxmlformats.org/presentationml/2006/ole">
              <mc:AlternateContent xmlns:mc="http://schemas.openxmlformats.org/markup-compatibility/2006">
                <mc:Choice xmlns:v="urn:schemas-microsoft-com:vml" Requires="v">
                  <p:oleObj spid="_x0000_s10254" name="公式" r:id="rId8" imgW="1333500" imgH="215900" progId="">
                    <p:embed/>
                  </p:oleObj>
                </mc:Choice>
                <mc:Fallback>
                  <p:oleObj name="公式" r:id="rId8" imgW="1333500" imgH="215900" progId="">
                    <p:embed/>
                    <p:pic>
                      <p:nvPicPr>
                        <p:cNvPr id="0" name="Picture 3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38"/>
                          <a:ext cx="840"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0" name="Object 10"/>
            <p:cNvGraphicFramePr>
              <a:graphicFrameLocks noChangeAspect="1"/>
            </p:cNvGraphicFramePr>
            <p:nvPr/>
          </p:nvGraphicFramePr>
          <p:xfrm>
            <a:off x="0" y="276"/>
            <a:ext cx="840" cy="138"/>
          </p:xfrm>
          <a:graphic>
            <a:graphicData uri="http://schemas.openxmlformats.org/presentationml/2006/ole">
              <mc:AlternateContent xmlns:mc="http://schemas.openxmlformats.org/markup-compatibility/2006">
                <mc:Choice xmlns:v="urn:schemas-microsoft-com:vml" Requires="v">
                  <p:oleObj spid="_x0000_s10255" name="公式" r:id="rId10" imgW="1333500" imgH="215900" progId="">
                    <p:embed/>
                  </p:oleObj>
                </mc:Choice>
                <mc:Fallback>
                  <p:oleObj name="公式" r:id="rId10" imgW="1333500" imgH="215900" progId="">
                    <p:embed/>
                    <p:pic>
                      <p:nvPicPr>
                        <p:cNvPr id="0" name="Picture 39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276"/>
                          <a:ext cx="840"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1" name="Object 11"/>
            <p:cNvGraphicFramePr>
              <a:graphicFrameLocks noChangeAspect="1"/>
            </p:cNvGraphicFramePr>
            <p:nvPr/>
          </p:nvGraphicFramePr>
          <p:xfrm>
            <a:off x="0" y="414"/>
            <a:ext cx="858" cy="138"/>
          </p:xfrm>
          <a:graphic>
            <a:graphicData uri="http://schemas.openxmlformats.org/presentationml/2006/ole">
              <mc:AlternateContent xmlns:mc="http://schemas.openxmlformats.org/markup-compatibility/2006">
                <mc:Choice xmlns:v="urn:schemas-microsoft-com:vml" Requires="v">
                  <p:oleObj spid="_x0000_s10256" name="公式" r:id="rId12" imgW="1358310" imgH="215806" progId="">
                    <p:embed/>
                  </p:oleObj>
                </mc:Choice>
                <mc:Fallback>
                  <p:oleObj name="公式" r:id="rId12" imgW="1358310" imgH="215806" progId="">
                    <p:embed/>
                    <p:pic>
                      <p:nvPicPr>
                        <p:cNvPr id="0" name="Picture 39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14"/>
                          <a:ext cx="858"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TextBox 1"/>
          <p:cNvSpPr txBox="1"/>
          <p:nvPr/>
        </p:nvSpPr>
        <p:spPr>
          <a:xfrm>
            <a:off x="6475012" y="4881701"/>
            <a:ext cx="2286000" cy="707886"/>
          </a:xfrm>
          <a:prstGeom prst="rect">
            <a:avLst/>
          </a:prstGeom>
          <a:solidFill>
            <a:schemeClr val="accent6">
              <a:lumMod val="60000"/>
              <a:lumOff val="40000"/>
            </a:schemeClr>
          </a:solidFill>
        </p:spPr>
        <p:txBody>
          <a:bodyPr wrap="square" rtlCol="0">
            <a:spAutoFit/>
          </a:bodyPr>
          <a:lstStyle/>
          <a:p>
            <a:pPr marL="715963" indent="-715963"/>
            <a:r>
              <a:rPr lang="zh-CN" altLang="en-US" dirty="0"/>
              <a:t>注意：只关心乘法执行次数</a:t>
            </a:r>
          </a:p>
        </p:txBody>
      </p:sp>
    </p:spTree>
    <p:extLst>
      <p:ext uri="{BB962C8B-B14F-4D97-AF65-F5344CB8AC3E}">
        <p14:creationId xmlns:p14="http://schemas.microsoft.com/office/powerpoint/2010/main" val="1524682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fld id="{EDBA03F3-D8D8-4C76-BEF3-1858F3C9E2A6}" type="slidenum">
              <a:rPr lang="en-US" altLang="zh-CN" sz="1400">
                <a:solidFill>
                  <a:srgbClr val="000000"/>
                </a:solidFill>
              </a:rPr>
              <a:pPr eaLnBrk="1" hangingPunct="1">
                <a:spcBef>
                  <a:spcPct val="0"/>
                </a:spcBef>
                <a:buClrTx/>
                <a:buFontTx/>
                <a:buNone/>
              </a:pPr>
              <a:t>68</a:t>
            </a:fld>
            <a:endParaRPr lang="en-US" altLang="zh-CN" sz="1400">
              <a:solidFill>
                <a:srgbClr val="000000"/>
              </a:solidFill>
            </a:endParaRPr>
          </a:p>
        </p:txBody>
      </p:sp>
      <p:sp>
        <p:nvSpPr>
          <p:cNvPr id="93186" name="Rectangle 2"/>
          <p:cNvSpPr>
            <a:spLocks noGrp="1" noRot="1" noChangeArrowheads="1"/>
          </p:cNvSpPr>
          <p:nvPr>
            <p:ph type="title"/>
          </p:nvPr>
        </p:nvSpPr>
        <p:spPr>
          <a:xfrm>
            <a:off x="527050" y="381000"/>
            <a:ext cx="7081838" cy="647700"/>
          </a:xfrm>
        </p:spPr>
        <p:txBody>
          <a:bodyPr/>
          <a:lstStyle/>
          <a:p>
            <a:pPr eaLnBrk="1" hangingPunct="1">
              <a:defRPr/>
            </a:pPr>
            <a:r>
              <a:rPr lang="en-US" altLang="zh-CN" dirty="0">
                <a:effectLst>
                  <a:outerShdw blurRad="38100" dist="38100" dir="2700000" algn="tl">
                    <a:srgbClr val="C0C0C0"/>
                  </a:outerShdw>
                </a:effectLst>
                <a:latin typeface="黑体" panose="02010609060101010101" pitchFamily="49" charset="-122"/>
              </a:rPr>
              <a:t>Strassen</a:t>
            </a:r>
            <a:r>
              <a:rPr lang="zh-CN" altLang="en-US" dirty="0">
                <a:effectLst>
                  <a:outerShdw blurRad="38100" dist="38100" dir="2700000" algn="tl">
                    <a:srgbClr val="C0C0C0"/>
                  </a:outerShdw>
                </a:effectLst>
                <a:latin typeface="黑体" panose="02010609060101010101" pitchFamily="49" charset="-122"/>
              </a:rPr>
              <a:t>矩阵乘法</a:t>
            </a:r>
          </a:p>
        </p:txBody>
      </p:sp>
      <p:sp>
        <p:nvSpPr>
          <p:cNvPr id="83972" name="Rectangle 3"/>
          <p:cNvSpPr>
            <a:spLocks noGrp="1" noRot="1" noChangeArrowheads="1"/>
          </p:cNvSpPr>
          <p:nvPr>
            <p:ph type="body" sz="half" idx="1"/>
          </p:nvPr>
        </p:nvSpPr>
        <p:spPr>
          <a:xfrm>
            <a:off x="611188" y="1412875"/>
            <a:ext cx="8283575" cy="503238"/>
          </a:xfrm>
        </p:spPr>
        <p:txBody>
          <a:bodyPr/>
          <a:lstStyle/>
          <a:p>
            <a:pPr eaLnBrk="1" hangingPunct="1"/>
            <a:r>
              <a:rPr lang="zh-CN" altLang="en-US" sz="2000">
                <a:ea typeface="楷体_GB2312" pitchFamily="49" charset="-122"/>
              </a:rPr>
              <a:t>为了降低时间复杂度，必须减少乘法的次数。</a:t>
            </a:r>
          </a:p>
        </p:txBody>
      </p:sp>
      <p:graphicFrame>
        <p:nvGraphicFramePr>
          <p:cNvPr id="83973" name="Object 4"/>
          <p:cNvGraphicFramePr>
            <a:graphicFrameLocks noGrp="1" noChangeAspect="1"/>
          </p:cNvGraphicFramePr>
          <p:nvPr>
            <p:ph sz="half" idx="2"/>
          </p:nvPr>
        </p:nvGraphicFramePr>
        <p:xfrm>
          <a:off x="1071563" y="1827213"/>
          <a:ext cx="5253037" cy="1208087"/>
        </p:xfrm>
        <a:graphic>
          <a:graphicData uri="http://schemas.openxmlformats.org/presentationml/2006/ole">
            <mc:AlternateContent xmlns:mc="http://schemas.openxmlformats.org/markup-compatibility/2006">
              <mc:Choice xmlns:v="urn:schemas-microsoft-com:vml" Requires="v">
                <p:oleObj spid="_x0000_s11290" name="公式" r:id="rId4" imgW="2222500" imgH="482600" progId="">
                  <p:embed/>
                </p:oleObj>
              </mc:Choice>
              <mc:Fallback>
                <p:oleObj name="公式" r:id="rId4" imgW="2222500" imgH="482600" progId="">
                  <p:embed/>
                  <p:pic>
                    <p:nvPicPr>
                      <p:cNvPr id="0" name="Picture 92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563" y="1827213"/>
                        <a:ext cx="5253037" cy="1208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3974" name="Group 6"/>
          <p:cNvGrpSpPr>
            <a:grpSpLocks/>
          </p:cNvGrpSpPr>
          <p:nvPr/>
        </p:nvGrpSpPr>
        <p:grpSpPr bwMode="auto">
          <a:xfrm>
            <a:off x="323850" y="3284538"/>
            <a:ext cx="3311525" cy="2808287"/>
            <a:chOff x="0" y="1665"/>
            <a:chExt cx="1104" cy="990"/>
          </a:xfrm>
        </p:grpSpPr>
        <p:graphicFrame>
          <p:nvGraphicFramePr>
            <p:cNvPr id="83981" name="Object 7"/>
            <p:cNvGraphicFramePr>
              <a:graphicFrameLocks noChangeAspect="1"/>
            </p:cNvGraphicFramePr>
            <p:nvPr/>
          </p:nvGraphicFramePr>
          <p:xfrm>
            <a:off x="0" y="1665"/>
            <a:ext cx="798" cy="138"/>
          </p:xfrm>
          <a:graphic>
            <a:graphicData uri="http://schemas.openxmlformats.org/presentationml/2006/ole">
              <mc:AlternateContent xmlns:mc="http://schemas.openxmlformats.org/markup-compatibility/2006">
                <mc:Choice xmlns:v="urn:schemas-microsoft-com:vml" Requires="v">
                  <p:oleObj spid="_x0000_s11291" name="公式" r:id="rId6" imgW="1269449" imgH="215806" progId="">
                    <p:embed/>
                  </p:oleObj>
                </mc:Choice>
                <mc:Fallback>
                  <p:oleObj name="公式" r:id="rId6" imgW="1269449" imgH="215806" progId="">
                    <p:embed/>
                    <p:pic>
                      <p:nvPicPr>
                        <p:cNvPr id="0" name="Picture 9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665"/>
                          <a:ext cx="798"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2" name="Object 8"/>
            <p:cNvGraphicFramePr>
              <a:graphicFrameLocks noChangeAspect="1"/>
            </p:cNvGraphicFramePr>
            <p:nvPr/>
          </p:nvGraphicFramePr>
          <p:xfrm>
            <a:off x="0" y="1803"/>
            <a:ext cx="798" cy="138"/>
          </p:xfrm>
          <a:graphic>
            <a:graphicData uri="http://schemas.openxmlformats.org/presentationml/2006/ole">
              <mc:AlternateContent xmlns:mc="http://schemas.openxmlformats.org/markup-compatibility/2006">
                <mc:Choice xmlns:v="urn:schemas-microsoft-com:vml" Requires="v">
                  <p:oleObj spid="_x0000_s11292" name="公式" r:id="rId8" imgW="1269449" imgH="215806" progId="">
                    <p:embed/>
                  </p:oleObj>
                </mc:Choice>
                <mc:Fallback>
                  <p:oleObj name="公式" r:id="rId8" imgW="1269449" imgH="215806" progId="">
                    <p:embed/>
                    <p:pic>
                      <p:nvPicPr>
                        <p:cNvPr id="0" name="Picture 9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803"/>
                          <a:ext cx="798"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3" name="Object 9"/>
            <p:cNvGraphicFramePr>
              <a:graphicFrameLocks noChangeAspect="1"/>
            </p:cNvGraphicFramePr>
            <p:nvPr/>
          </p:nvGraphicFramePr>
          <p:xfrm>
            <a:off x="0" y="1941"/>
            <a:ext cx="798" cy="144"/>
          </p:xfrm>
          <a:graphic>
            <a:graphicData uri="http://schemas.openxmlformats.org/presentationml/2006/ole">
              <mc:AlternateContent xmlns:mc="http://schemas.openxmlformats.org/markup-compatibility/2006">
                <mc:Choice xmlns:v="urn:schemas-microsoft-com:vml" Requires="v">
                  <p:oleObj spid="_x0000_s11293" name="公式" r:id="rId10" imgW="1270000" imgH="228600" progId="">
                    <p:embed/>
                  </p:oleObj>
                </mc:Choice>
                <mc:Fallback>
                  <p:oleObj name="公式" r:id="rId10" imgW="1270000" imgH="228600" progId="">
                    <p:embed/>
                    <p:pic>
                      <p:nvPicPr>
                        <p:cNvPr id="0" name="Picture 9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941"/>
                          <a:ext cx="798"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4" name="Object 10"/>
            <p:cNvGraphicFramePr>
              <a:graphicFrameLocks noChangeAspect="1"/>
            </p:cNvGraphicFramePr>
            <p:nvPr/>
          </p:nvGraphicFramePr>
          <p:xfrm>
            <a:off x="0" y="2085"/>
            <a:ext cx="810" cy="138"/>
          </p:xfrm>
          <a:graphic>
            <a:graphicData uri="http://schemas.openxmlformats.org/presentationml/2006/ole">
              <mc:AlternateContent xmlns:mc="http://schemas.openxmlformats.org/markup-compatibility/2006">
                <mc:Choice xmlns:v="urn:schemas-microsoft-com:vml" Requires="v">
                  <p:oleObj spid="_x0000_s11294" name="公式" r:id="rId12" imgW="1282700" imgH="215900" progId="">
                    <p:embed/>
                  </p:oleObj>
                </mc:Choice>
                <mc:Fallback>
                  <p:oleObj name="公式" r:id="rId12" imgW="1282700" imgH="215900" progId="">
                    <p:embed/>
                    <p:pic>
                      <p:nvPicPr>
                        <p:cNvPr id="0" name="Picture 9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2085"/>
                          <a:ext cx="810"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5" name="Object 11"/>
            <p:cNvGraphicFramePr>
              <a:graphicFrameLocks noChangeAspect="1"/>
            </p:cNvGraphicFramePr>
            <p:nvPr/>
          </p:nvGraphicFramePr>
          <p:xfrm>
            <a:off x="0" y="2223"/>
            <a:ext cx="1098" cy="144"/>
          </p:xfrm>
          <a:graphic>
            <a:graphicData uri="http://schemas.openxmlformats.org/presentationml/2006/ole">
              <mc:AlternateContent xmlns:mc="http://schemas.openxmlformats.org/markup-compatibility/2006">
                <mc:Choice xmlns:v="urn:schemas-microsoft-com:vml" Requires="v">
                  <p:oleObj spid="_x0000_s11295" name="公式" r:id="rId14" imgW="1739900" imgH="228600" progId="">
                    <p:embed/>
                  </p:oleObj>
                </mc:Choice>
                <mc:Fallback>
                  <p:oleObj name="公式" r:id="rId14" imgW="1739900" imgH="228600" progId="">
                    <p:embed/>
                    <p:pic>
                      <p:nvPicPr>
                        <p:cNvPr id="0" name="Picture 9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2223"/>
                          <a:ext cx="1098"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6" name="Object 12"/>
            <p:cNvGraphicFramePr>
              <a:graphicFrameLocks noChangeAspect="1"/>
            </p:cNvGraphicFramePr>
            <p:nvPr/>
          </p:nvGraphicFramePr>
          <p:xfrm>
            <a:off x="0" y="2367"/>
            <a:ext cx="1104" cy="144"/>
          </p:xfrm>
          <a:graphic>
            <a:graphicData uri="http://schemas.openxmlformats.org/presentationml/2006/ole">
              <mc:AlternateContent xmlns:mc="http://schemas.openxmlformats.org/markup-compatibility/2006">
                <mc:Choice xmlns:v="urn:schemas-microsoft-com:vml" Requires="v">
                  <p:oleObj spid="_x0000_s11296" name="公式" r:id="rId16" imgW="1752600" imgH="228600" progId="">
                    <p:embed/>
                  </p:oleObj>
                </mc:Choice>
                <mc:Fallback>
                  <p:oleObj name="公式" r:id="rId16" imgW="1752600" imgH="228600" progId="">
                    <p:embed/>
                    <p:pic>
                      <p:nvPicPr>
                        <p:cNvPr id="0" name="Picture 9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2367"/>
                          <a:ext cx="1104"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7" name="Object 13"/>
            <p:cNvGraphicFramePr>
              <a:graphicFrameLocks noChangeAspect="1"/>
            </p:cNvGraphicFramePr>
            <p:nvPr/>
          </p:nvGraphicFramePr>
          <p:xfrm>
            <a:off x="0" y="2511"/>
            <a:ext cx="1080" cy="144"/>
          </p:xfrm>
          <a:graphic>
            <a:graphicData uri="http://schemas.openxmlformats.org/presentationml/2006/ole">
              <mc:AlternateContent xmlns:mc="http://schemas.openxmlformats.org/markup-compatibility/2006">
                <mc:Choice xmlns:v="urn:schemas-microsoft-com:vml" Requires="v">
                  <p:oleObj spid="_x0000_s11297" name="公式" r:id="rId18" imgW="1714500" imgH="228600" progId="">
                    <p:embed/>
                  </p:oleObj>
                </mc:Choice>
                <mc:Fallback>
                  <p:oleObj name="公式" r:id="rId18" imgW="1714500" imgH="228600" progId="">
                    <p:embed/>
                    <p:pic>
                      <p:nvPicPr>
                        <p:cNvPr id="0" name="Picture 93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511"/>
                          <a:ext cx="1080"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3975" name="Group 14"/>
          <p:cNvGrpSpPr>
            <a:grpSpLocks/>
          </p:cNvGrpSpPr>
          <p:nvPr/>
        </p:nvGrpSpPr>
        <p:grpSpPr bwMode="auto">
          <a:xfrm>
            <a:off x="4859338" y="3429000"/>
            <a:ext cx="3168650" cy="2232025"/>
            <a:chOff x="0" y="1875"/>
            <a:chExt cx="1062" cy="570"/>
          </a:xfrm>
        </p:grpSpPr>
        <p:graphicFrame>
          <p:nvGraphicFramePr>
            <p:cNvPr id="83977" name="Object 15"/>
            <p:cNvGraphicFramePr>
              <a:graphicFrameLocks noChangeAspect="1"/>
            </p:cNvGraphicFramePr>
            <p:nvPr/>
          </p:nvGraphicFramePr>
          <p:xfrm>
            <a:off x="0" y="1875"/>
            <a:ext cx="1062" cy="144"/>
          </p:xfrm>
          <a:graphic>
            <a:graphicData uri="http://schemas.openxmlformats.org/presentationml/2006/ole">
              <mc:AlternateContent xmlns:mc="http://schemas.openxmlformats.org/markup-compatibility/2006">
                <mc:Choice xmlns:v="urn:schemas-microsoft-com:vml" Requires="v">
                  <p:oleObj spid="_x0000_s11298" name="公式" r:id="rId20" imgW="1689100" imgH="228600" progId="">
                    <p:embed/>
                  </p:oleObj>
                </mc:Choice>
                <mc:Fallback>
                  <p:oleObj name="公式" r:id="rId20" imgW="1689100" imgH="228600" progId="">
                    <p:embed/>
                    <p:pic>
                      <p:nvPicPr>
                        <p:cNvPr id="0" name="Picture 93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875"/>
                          <a:ext cx="1062"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8" name="Object 16"/>
            <p:cNvGraphicFramePr>
              <a:graphicFrameLocks noChangeAspect="1"/>
            </p:cNvGraphicFramePr>
            <p:nvPr/>
          </p:nvGraphicFramePr>
          <p:xfrm>
            <a:off x="0" y="2019"/>
            <a:ext cx="606" cy="138"/>
          </p:xfrm>
          <a:graphic>
            <a:graphicData uri="http://schemas.openxmlformats.org/presentationml/2006/ole">
              <mc:AlternateContent xmlns:mc="http://schemas.openxmlformats.org/markup-compatibility/2006">
                <mc:Choice xmlns:v="urn:schemas-microsoft-com:vml" Requires="v">
                  <p:oleObj spid="_x0000_s11299" name="公式" r:id="rId22" imgW="964781" imgH="215806" progId="">
                    <p:embed/>
                  </p:oleObj>
                </mc:Choice>
                <mc:Fallback>
                  <p:oleObj name="公式" r:id="rId22" imgW="964781" imgH="215806" progId="">
                    <p:embed/>
                    <p:pic>
                      <p:nvPicPr>
                        <p:cNvPr id="0" name="Picture 93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019"/>
                          <a:ext cx="606"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9" name="Object 17"/>
            <p:cNvGraphicFramePr>
              <a:graphicFrameLocks noChangeAspect="1"/>
            </p:cNvGraphicFramePr>
            <p:nvPr/>
          </p:nvGraphicFramePr>
          <p:xfrm>
            <a:off x="0" y="2157"/>
            <a:ext cx="618" cy="144"/>
          </p:xfrm>
          <a:graphic>
            <a:graphicData uri="http://schemas.openxmlformats.org/presentationml/2006/ole">
              <mc:AlternateContent xmlns:mc="http://schemas.openxmlformats.org/markup-compatibility/2006">
                <mc:Choice xmlns:v="urn:schemas-microsoft-com:vml" Requires="v">
                  <p:oleObj spid="_x0000_s11300" name="公式" r:id="rId24" imgW="977900" imgH="228600" progId="">
                    <p:embed/>
                  </p:oleObj>
                </mc:Choice>
                <mc:Fallback>
                  <p:oleObj name="公式" r:id="rId24" imgW="977900" imgH="228600" progId="">
                    <p:embed/>
                    <p:pic>
                      <p:nvPicPr>
                        <p:cNvPr id="0" name="Picture 93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2157"/>
                          <a:ext cx="618"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0" name="Object 18"/>
            <p:cNvGraphicFramePr>
              <a:graphicFrameLocks noChangeAspect="1"/>
            </p:cNvGraphicFramePr>
            <p:nvPr/>
          </p:nvGraphicFramePr>
          <p:xfrm>
            <a:off x="0" y="2301"/>
            <a:ext cx="1062" cy="144"/>
          </p:xfrm>
          <a:graphic>
            <a:graphicData uri="http://schemas.openxmlformats.org/presentationml/2006/ole">
              <mc:AlternateContent xmlns:mc="http://schemas.openxmlformats.org/markup-compatibility/2006">
                <mc:Choice xmlns:v="urn:schemas-microsoft-com:vml" Requires="v">
                  <p:oleObj spid="_x0000_s11301" name="公式" r:id="rId26" imgW="1689100" imgH="228600" progId="">
                    <p:embed/>
                  </p:oleObj>
                </mc:Choice>
                <mc:Fallback>
                  <p:oleObj name="公式" r:id="rId26" imgW="1689100" imgH="228600" progId="">
                    <p:embed/>
                    <p:pic>
                      <p:nvPicPr>
                        <p:cNvPr id="0" name="Picture 93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2301"/>
                          <a:ext cx="1062"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3976" name="AutoShape 19"/>
          <p:cNvSpPr>
            <a:spLocks noChangeArrowheads="1"/>
          </p:cNvSpPr>
          <p:nvPr/>
        </p:nvSpPr>
        <p:spPr bwMode="auto">
          <a:xfrm>
            <a:off x="3779838" y="4365625"/>
            <a:ext cx="576262" cy="288925"/>
          </a:xfrm>
          <a:prstGeom prst="rightArrow">
            <a:avLst>
              <a:gd name="adj1" fmla="val 50000"/>
              <a:gd name="adj2" fmla="val 49863"/>
            </a:avLst>
          </a:prstGeom>
          <a:solidFill>
            <a:schemeClr val="accent2"/>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000000"/>
              </a:solidFill>
            </a:endParaRPr>
          </a:p>
        </p:txBody>
      </p:sp>
    </p:spTree>
    <p:extLst>
      <p:ext uri="{BB962C8B-B14F-4D97-AF65-F5344CB8AC3E}">
        <p14:creationId xmlns:p14="http://schemas.microsoft.com/office/powerpoint/2010/main" val="895186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a:spLocks noGrp="1"/>
          </p:cNvSpPr>
          <p:nvPr>
            <p:ph type="sldNum" sz="quarter" idx="10"/>
          </p:nvPr>
        </p:nvSpPr>
        <p:spPr>
          <a:xfrm>
            <a:off x="8243888" y="6337300"/>
            <a:ext cx="595312"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fld id="{7B42972A-9E31-447F-912A-1BDA004B6746}" type="slidenum">
              <a:rPr lang="en-US" altLang="zh-CN" sz="1400">
                <a:solidFill>
                  <a:srgbClr val="000000"/>
                </a:solidFill>
              </a:rPr>
              <a:pPr eaLnBrk="1" hangingPunct="1">
                <a:spcBef>
                  <a:spcPct val="0"/>
                </a:spcBef>
                <a:buClrTx/>
                <a:buFontTx/>
                <a:buNone/>
              </a:pPr>
              <a:t>69</a:t>
            </a:fld>
            <a:endParaRPr lang="en-US" altLang="zh-CN" sz="1400">
              <a:solidFill>
                <a:srgbClr val="000000"/>
              </a:solidFill>
            </a:endParaRPr>
          </a:p>
        </p:txBody>
      </p:sp>
      <p:sp>
        <p:nvSpPr>
          <p:cNvPr id="96258" name="Rectangle 2"/>
          <p:cNvSpPr>
            <a:spLocks noGrp="1" noRot="1" noChangeArrowheads="1"/>
          </p:cNvSpPr>
          <p:nvPr>
            <p:ph type="title"/>
          </p:nvPr>
        </p:nvSpPr>
        <p:spPr>
          <a:xfrm>
            <a:off x="250825" y="476250"/>
            <a:ext cx="7081838" cy="720725"/>
          </a:xfrm>
        </p:spPr>
        <p:txBody>
          <a:bodyPr/>
          <a:lstStyle/>
          <a:p>
            <a:pPr eaLnBrk="1" hangingPunct="1">
              <a:defRPr/>
            </a:pPr>
            <a:r>
              <a:rPr lang="en-US" altLang="zh-CN" sz="4000">
                <a:effectLst>
                  <a:outerShdw blurRad="38100" dist="38100" dir="2700000" algn="tl">
                    <a:srgbClr val="C0C0C0"/>
                  </a:outerShdw>
                </a:effectLst>
                <a:latin typeface="黑体" pitchFamily="2" charset="-122"/>
              </a:rPr>
              <a:t>Strassen</a:t>
            </a:r>
            <a:r>
              <a:rPr lang="zh-CN" altLang="en-US" sz="4000">
                <a:effectLst>
                  <a:outerShdw blurRad="38100" dist="38100" dir="2700000" algn="tl">
                    <a:srgbClr val="C0C0C0"/>
                  </a:outerShdw>
                </a:effectLst>
                <a:latin typeface="黑体" pitchFamily="2" charset="-122"/>
              </a:rPr>
              <a:t>矩阵乘法</a:t>
            </a:r>
          </a:p>
        </p:txBody>
      </p:sp>
      <p:sp>
        <p:nvSpPr>
          <p:cNvPr id="86020" name="Rectangle 3"/>
          <p:cNvSpPr>
            <a:spLocks noGrp="1" noRot="1" noChangeArrowheads="1"/>
          </p:cNvSpPr>
          <p:nvPr>
            <p:ph type="body" idx="1"/>
          </p:nvPr>
        </p:nvSpPr>
        <p:spPr>
          <a:xfrm>
            <a:off x="611188" y="1412875"/>
            <a:ext cx="8153400" cy="4498975"/>
          </a:xfrm>
        </p:spPr>
        <p:txBody>
          <a:bodyPr/>
          <a:lstStyle/>
          <a:p>
            <a:pPr eaLnBrk="1" hangingPunct="1"/>
            <a:r>
              <a:rPr lang="zh-CN" altLang="en-US" sz="2400" b="1">
                <a:latin typeface="Times New Roman" panose="02020603050405020304" pitchFamily="18" charset="0"/>
              </a:rPr>
              <a:t>时间的递推关系式</a:t>
            </a:r>
          </a:p>
          <a:p>
            <a:pPr lvl="1" eaLnBrk="1" hangingPunct="1"/>
            <a:r>
              <a:rPr lang="zh-CN" altLang="en-US" sz="2000" b="1">
                <a:latin typeface="Times New Roman" panose="02020603050405020304" pitchFamily="18" charset="0"/>
              </a:rPr>
              <a:t>当</a:t>
            </a:r>
            <a:r>
              <a:rPr lang="en-US" altLang="zh-CN" sz="2000" b="1">
                <a:latin typeface="Times New Roman" panose="02020603050405020304" pitchFamily="18" charset="0"/>
              </a:rPr>
              <a:t>n&gt;1</a:t>
            </a:r>
            <a:r>
              <a:rPr lang="zh-CN" altLang="en-US" sz="2000" b="1">
                <a:latin typeface="Times New Roman" panose="02020603050405020304" pitchFamily="18" charset="0"/>
              </a:rPr>
              <a:t>时，</a:t>
            </a:r>
            <a:r>
              <a:rPr lang="en-US" altLang="zh-CN" sz="2000" b="1">
                <a:latin typeface="Times New Roman" panose="02020603050405020304" pitchFamily="18" charset="0"/>
              </a:rPr>
              <a:t>M(</a:t>
            </a:r>
            <a:r>
              <a:rPr lang="en-US" altLang="zh-CN" sz="2000" b="1" i="1">
                <a:latin typeface="Times New Roman" panose="02020603050405020304" pitchFamily="18" charset="0"/>
              </a:rPr>
              <a:t>n</a:t>
            </a:r>
            <a:r>
              <a:rPr lang="en-US" altLang="zh-CN" sz="2000" b="1">
                <a:latin typeface="Times New Roman" panose="02020603050405020304" pitchFamily="18" charset="0"/>
              </a:rPr>
              <a:t>)=7M(</a:t>
            </a:r>
            <a:r>
              <a:rPr lang="en-US" altLang="zh-CN" sz="2000" b="1" i="1">
                <a:latin typeface="Times New Roman" panose="02020603050405020304" pitchFamily="18" charset="0"/>
              </a:rPr>
              <a:t>n</a:t>
            </a:r>
            <a:r>
              <a:rPr lang="en-US" altLang="zh-CN" sz="2000" b="1">
                <a:latin typeface="Times New Roman" panose="02020603050405020304" pitchFamily="18" charset="0"/>
              </a:rPr>
              <a:t>/2)</a:t>
            </a:r>
            <a:r>
              <a:rPr lang="zh-CN" altLang="en-US" sz="2000" b="1">
                <a:latin typeface="Times New Roman" panose="02020603050405020304" pitchFamily="18" charset="0"/>
              </a:rPr>
              <a:t>，</a:t>
            </a:r>
            <a:r>
              <a:rPr lang="en-US" altLang="zh-CN" sz="2000" b="1">
                <a:latin typeface="Times New Roman" panose="02020603050405020304" pitchFamily="18" charset="0"/>
              </a:rPr>
              <a:t>M(1)=1</a:t>
            </a:r>
          </a:p>
          <a:p>
            <a:pPr lvl="1" eaLnBrk="1" hangingPunct="1"/>
            <a:r>
              <a:rPr lang="zh-CN" altLang="en-US" sz="2000" b="1">
                <a:latin typeface="Times New Roman" panose="02020603050405020304" pitchFamily="18" charset="0"/>
              </a:rPr>
              <a:t>因为</a:t>
            </a:r>
            <a:r>
              <a:rPr lang="en-US" altLang="zh-CN" sz="2000" b="1" i="1">
                <a:latin typeface="Times New Roman" panose="02020603050405020304" pitchFamily="18" charset="0"/>
              </a:rPr>
              <a:t>n</a:t>
            </a:r>
            <a:r>
              <a:rPr lang="en-US" altLang="zh-CN" sz="2000" b="1">
                <a:latin typeface="Times New Roman" panose="02020603050405020304" pitchFamily="18" charset="0"/>
              </a:rPr>
              <a:t>=2</a:t>
            </a:r>
            <a:r>
              <a:rPr lang="en-US" altLang="zh-CN" sz="2000" b="1" i="1" baseline="30000">
                <a:latin typeface="Times New Roman" panose="02020603050405020304" pitchFamily="18" charset="0"/>
              </a:rPr>
              <a:t>k</a:t>
            </a:r>
            <a:r>
              <a:rPr lang="zh-CN" altLang="en-US" sz="2000" b="1">
                <a:latin typeface="Times New Roman" panose="02020603050405020304" pitchFamily="18" charset="0"/>
              </a:rPr>
              <a:t>，</a:t>
            </a:r>
            <a:r>
              <a:rPr lang="en-US" altLang="zh-CN" sz="2000" b="1">
                <a:latin typeface="Times New Roman" panose="02020603050405020304" pitchFamily="18" charset="0"/>
              </a:rPr>
              <a:t>M(</a:t>
            </a:r>
            <a:r>
              <a:rPr lang="en-US" altLang="zh-CN" sz="2000" b="1" i="1">
                <a:latin typeface="Times New Roman" panose="02020603050405020304" pitchFamily="18" charset="0"/>
              </a:rPr>
              <a:t>n</a:t>
            </a:r>
            <a:r>
              <a:rPr lang="en-US" altLang="zh-CN" sz="2000" b="1">
                <a:latin typeface="Times New Roman" panose="02020603050405020304" pitchFamily="18" charset="0"/>
              </a:rPr>
              <a:t>)=7M(</a:t>
            </a:r>
            <a:r>
              <a:rPr lang="en-US" altLang="zh-CN" sz="2000" b="1" i="1">
                <a:latin typeface="Times New Roman" panose="02020603050405020304" pitchFamily="18" charset="0"/>
              </a:rPr>
              <a:t>n</a:t>
            </a:r>
            <a:r>
              <a:rPr lang="en-US" altLang="zh-CN" sz="2000" b="1">
                <a:latin typeface="Times New Roman" panose="02020603050405020304" pitchFamily="18" charset="0"/>
              </a:rPr>
              <a:t>/2)=7</a:t>
            </a:r>
            <a:r>
              <a:rPr lang="en-US" altLang="zh-CN" sz="2000" b="1" baseline="30000">
                <a:latin typeface="Times New Roman" panose="02020603050405020304" pitchFamily="18" charset="0"/>
              </a:rPr>
              <a:t>2</a:t>
            </a:r>
            <a:r>
              <a:rPr lang="en-US" altLang="zh-CN" sz="2000" b="1">
                <a:latin typeface="Times New Roman" panose="02020603050405020304" pitchFamily="18" charset="0"/>
              </a:rPr>
              <a:t>M(</a:t>
            </a:r>
            <a:r>
              <a:rPr lang="en-US" altLang="zh-CN" sz="2000" b="1" i="1">
                <a:latin typeface="Times New Roman" panose="02020603050405020304" pitchFamily="18" charset="0"/>
              </a:rPr>
              <a:t>n</a:t>
            </a:r>
            <a:r>
              <a:rPr lang="en-US" altLang="zh-CN" sz="2000" b="1">
                <a:latin typeface="Times New Roman" panose="02020603050405020304" pitchFamily="18" charset="0"/>
              </a:rPr>
              <a:t>/2</a:t>
            </a:r>
            <a:r>
              <a:rPr lang="en-US" altLang="zh-CN" sz="2000" b="1" baseline="30000">
                <a:latin typeface="Times New Roman" panose="02020603050405020304" pitchFamily="18" charset="0"/>
              </a:rPr>
              <a:t>2</a:t>
            </a:r>
            <a:r>
              <a:rPr lang="en-US" altLang="zh-CN" sz="2000" b="1">
                <a:latin typeface="Times New Roman" panose="02020603050405020304" pitchFamily="18" charset="0"/>
              </a:rPr>
              <a:t>)……</a:t>
            </a:r>
          </a:p>
          <a:p>
            <a:pPr lvl="1" eaLnBrk="1" hangingPunct="1">
              <a:buFont typeface="Wingdings" panose="05000000000000000000" pitchFamily="2" charset="2"/>
              <a:buNone/>
            </a:pPr>
            <a:r>
              <a:rPr lang="en-US" altLang="zh-CN" sz="2000" b="1">
                <a:latin typeface="Times New Roman" panose="02020603050405020304" pitchFamily="18" charset="0"/>
              </a:rPr>
              <a:t>					=7</a:t>
            </a:r>
            <a:r>
              <a:rPr lang="en-US" altLang="zh-CN" sz="2000" b="1" i="1" baseline="30000">
                <a:latin typeface="Times New Roman" panose="02020603050405020304" pitchFamily="18" charset="0"/>
              </a:rPr>
              <a:t>k</a:t>
            </a:r>
            <a:r>
              <a:rPr lang="en-US" altLang="zh-CN" sz="2000" b="1">
                <a:latin typeface="Times New Roman" panose="02020603050405020304" pitchFamily="18" charset="0"/>
              </a:rPr>
              <a:t>M(1)=7</a:t>
            </a:r>
            <a:r>
              <a:rPr lang="en-US" altLang="zh-CN" sz="2000" b="1" i="1" baseline="30000">
                <a:latin typeface="Times New Roman" panose="02020603050405020304" pitchFamily="18" charset="0"/>
              </a:rPr>
              <a:t>k</a:t>
            </a:r>
          </a:p>
          <a:p>
            <a:pPr lvl="1" eaLnBrk="1" hangingPunct="1"/>
            <a:r>
              <a:rPr lang="en-US" altLang="zh-CN" sz="2000" b="1">
                <a:latin typeface="Times New Roman" panose="02020603050405020304" pitchFamily="18" charset="0"/>
              </a:rPr>
              <a:t>M(n)=7</a:t>
            </a:r>
            <a:r>
              <a:rPr lang="en-US" altLang="zh-CN" sz="2000" b="1" baseline="30000">
                <a:latin typeface="Times New Roman" panose="02020603050405020304" pitchFamily="18" charset="0"/>
              </a:rPr>
              <a:t>log</a:t>
            </a:r>
            <a:r>
              <a:rPr lang="en-US" altLang="zh-CN" sz="2000" b="1" baseline="-25000">
                <a:latin typeface="Times New Roman" panose="02020603050405020304" pitchFamily="18" charset="0"/>
              </a:rPr>
              <a:t>2</a:t>
            </a:r>
            <a:r>
              <a:rPr lang="en-US" altLang="zh-CN" sz="2000" b="1" baseline="30000">
                <a:latin typeface="Times New Roman" panose="02020603050405020304" pitchFamily="18" charset="0"/>
              </a:rPr>
              <a:t>n</a:t>
            </a:r>
            <a:r>
              <a:rPr lang="en-US" altLang="zh-CN" sz="2000" b="1">
                <a:latin typeface="Times New Roman" panose="02020603050405020304" pitchFamily="18" charset="0"/>
              </a:rPr>
              <a:t>=n</a:t>
            </a:r>
            <a:r>
              <a:rPr lang="en-US" altLang="zh-CN" sz="2000" b="1" baseline="30000">
                <a:latin typeface="Times New Roman" panose="02020603050405020304" pitchFamily="18" charset="0"/>
              </a:rPr>
              <a:t>log</a:t>
            </a:r>
            <a:r>
              <a:rPr lang="en-US" altLang="zh-CN" sz="2000" b="1" baseline="-25000">
                <a:latin typeface="Times New Roman" panose="02020603050405020304" pitchFamily="18" charset="0"/>
              </a:rPr>
              <a:t>2</a:t>
            </a:r>
            <a:r>
              <a:rPr lang="en-US" altLang="zh-CN" sz="2000" b="1" baseline="30000">
                <a:latin typeface="Times New Roman" panose="02020603050405020304" pitchFamily="18" charset="0"/>
              </a:rPr>
              <a:t>7</a:t>
            </a:r>
            <a:r>
              <a:rPr lang="en-US" altLang="zh-CN" sz="2000" b="1">
                <a:latin typeface="Times New Roman" panose="02020603050405020304" pitchFamily="18" charset="0"/>
              </a:rPr>
              <a:t> </a:t>
            </a:r>
            <a:r>
              <a:rPr lang="en-US" altLang="zh-CN" sz="2000" b="1">
                <a:latin typeface="Times New Roman" panose="02020603050405020304" pitchFamily="18" charset="0"/>
                <a:cs typeface="Arial" panose="020B0604020202020204" pitchFamily="34" charset="0"/>
              </a:rPr>
              <a:t>≈</a:t>
            </a:r>
            <a:r>
              <a:rPr lang="en-US" altLang="zh-CN" sz="2000" b="1">
                <a:latin typeface="Times New Roman" panose="02020603050405020304" pitchFamily="18" charset="0"/>
              </a:rPr>
              <a:t>n</a:t>
            </a:r>
            <a:r>
              <a:rPr lang="en-US" altLang="zh-CN" sz="2000" b="1" baseline="30000">
                <a:latin typeface="Times New Roman" panose="02020603050405020304" pitchFamily="18" charset="0"/>
              </a:rPr>
              <a:t>2.807</a:t>
            </a:r>
          </a:p>
        </p:txBody>
      </p:sp>
      <p:sp>
        <p:nvSpPr>
          <p:cNvPr id="96260" name="Text Box 4"/>
          <p:cNvSpPr txBox="1">
            <a:spLocks noChangeArrowheads="1"/>
          </p:cNvSpPr>
          <p:nvPr/>
        </p:nvSpPr>
        <p:spPr bwMode="auto">
          <a:xfrm>
            <a:off x="395288" y="3357563"/>
            <a:ext cx="8353425" cy="2886075"/>
          </a:xfrm>
          <a:prstGeom prst="rect">
            <a:avLst/>
          </a:prstGeom>
          <a:noFill/>
          <a:ln w="508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sz="2000">
                <a:solidFill>
                  <a:srgbClr val="000000"/>
                </a:solidFill>
                <a:ea typeface="楷体_GB2312" pitchFamily="49" charset="-122"/>
              </a:rPr>
              <a:t>Hopcroft</a:t>
            </a:r>
            <a:r>
              <a:rPr lang="zh-CN" altLang="en-US" sz="2000">
                <a:solidFill>
                  <a:srgbClr val="000000"/>
                </a:solidFill>
                <a:ea typeface="楷体_GB2312" pitchFamily="49" charset="-122"/>
              </a:rPr>
              <a:t>和</a:t>
            </a:r>
            <a:r>
              <a:rPr lang="en-US" altLang="zh-CN" sz="2000">
                <a:solidFill>
                  <a:srgbClr val="000000"/>
                </a:solidFill>
                <a:ea typeface="楷体_GB2312" pitchFamily="49" charset="-122"/>
              </a:rPr>
              <a:t>Kerr</a:t>
            </a:r>
            <a:r>
              <a:rPr lang="zh-CN" altLang="en-US" sz="2000">
                <a:solidFill>
                  <a:srgbClr val="000000"/>
                </a:solidFill>
                <a:ea typeface="楷体_GB2312" pitchFamily="49" charset="-122"/>
              </a:rPr>
              <a:t>已经证明</a:t>
            </a:r>
            <a:r>
              <a:rPr lang="en-US" altLang="zh-CN" sz="2000">
                <a:solidFill>
                  <a:srgbClr val="000000"/>
                </a:solidFill>
                <a:ea typeface="楷体_GB2312" pitchFamily="49" charset="-122"/>
              </a:rPr>
              <a:t>(1971)</a:t>
            </a:r>
            <a:r>
              <a:rPr lang="zh-CN" altLang="en-US" sz="2000">
                <a:solidFill>
                  <a:srgbClr val="000000"/>
                </a:solidFill>
                <a:ea typeface="楷体_GB2312" pitchFamily="49" charset="-122"/>
              </a:rPr>
              <a:t>，计算</a:t>
            </a:r>
            <a:r>
              <a:rPr lang="en-US" altLang="zh-CN" sz="2000">
                <a:solidFill>
                  <a:srgbClr val="000000"/>
                </a:solidFill>
                <a:ea typeface="楷体_GB2312" pitchFamily="49" charset="-122"/>
              </a:rPr>
              <a:t>2</a:t>
            </a:r>
            <a:r>
              <a:rPr lang="zh-CN" altLang="en-US" sz="2000">
                <a:solidFill>
                  <a:srgbClr val="000000"/>
                </a:solidFill>
                <a:ea typeface="楷体_GB2312" pitchFamily="49" charset="-122"/>
              </a:rPr>
              <a:t>个２</a:t>
            </a:r>
            <a:r>
              <a:rPr lang="en-US" altLang="zh-CN" sz="2000">
                <a:solidFill>
                  <a:srgbClr val="000000"/>
                </a:solidFill>
                <a:ea typeface="楷体_GB2312" pitchFamily="49" charset="-122"/>
              </a:rPr>
              <a:t>×</a:t>
            </a:r>
            <a:r>
              <a:rPr lang="zh-CN" altLang="en-US" sz="2000">
                <a:solidFill>
                  <a:srgbClr val="000000"/>
                </a:solidFill>
                <a:ea typeface="楷体_GB2312" pitchFamily="49" charset="-122"/>
              </a:rPr>
              <a:t>２矩阵的乘积，</a:t>
            </a:r>
            <a:r>
              <a:rPr lang="en-US" altLang="zh-CN" sz="2000">
                <a:solidFill>
                  <a:srgbClr val="000000"/>
                </a:solidFill>
                <a:ea typeface="楷体_GB2312" pitchFamily="49" charset="-122"/>
              </a:rPr>
              <a:t>7</a:t>
            </a:r>
            <a:r>
              <a:rPr lang="zh-CN" altLang="en-US" sz="2000">
                <a:solidFill>
                  <a:srgbClr val="000000"/>
                </a:solidFill>
                <a:ea typeface="楷体_GB2312" pitchFamily="49" charset="-122"/>
              </a:rPr>
              <a:t>次乘法是必要的。因此，要想进一步改进矩阵乘法的时间复杂性，就不能再基于计算</a:t>
            </a:r>
            <a:r>
              <a:rPr lang="en-US" altLang="zh-CN" sz="2000">
                <a:solidFill>
                  <a:srgbClr val="000000"/>
                </a:solidFill>
                <a:ea typeface="楷体_GB2312" pitchFamily="49" charset="-122"/>
              </a:rPr>
              <a:t>2×2</a:t>
            </a:r>
            <a:r>
              <a:rPr lang="zh-CN" altLang="en-US" sz="2000">
                <a:solidFill>
                  <a:srgbClr val="000000"/>
                </a:solidFill>
                <a:ea typeface="楷体_GB2312" pitchFamily="49" charset="-122"/>
              </a:rPr>
              <a:t>矩阵的</a:t>
            </a:r>
            <a:r>
              <a:rPr lang="en-US" altLang="zh-CN" sz="2000">
                <a:solidFill>
                  <a:srgbClr val="000000"/>
                </a:solidFill>
                <a:ea typeface="楷体_GB2312" pitchFamily="49" charset="-122"/>
              </a:rPr>
              <a:t>7</a:t>
            </a:r>
            <a:r>
              <a:rPr lang="zh-CN" altLang="en-US" sz="2000">
                <a:solidFill>
                  <a:srgbClr val="000000"/>
                </a:solidFill>
                <a:ea typeface="楷体_GB2312" pitchFamily="49" charset="-122"/>
              </a:rPr>
              <a:t>次乘法这样的方法了。或许应当研究３</a:t>
            </a:r>
            <a:r>
              <a:rPr lang="en-US" altLang="zh-CN" sz="2000">
                <a:solidFill>
                  <a:srgbClr val="000000"/>
                </a:solidFill>
                <a:ea typeface="楷体_GB2312" pitchFamily="49" charset="-122"/>
              </a:rPr>
              <a:t>×</a:t>
            </a:r>
            <a:r>
              <a:rPr lang="zh-CN" altLang="en-US" sz="2000">
                <a:solidFill>
                  <a:srgbClr val="000000"/>
                </a:solidFill>
                <a:ea typeface="楷体_GB2312" pitchFamily="49" charset="-122"/>
              </a:rPr>
              <a:t>３或５</a:t>
            </a:r>
            <a:r>
              <a:rPr lang="en-US" altLang="zh-CN" sz="2000">
                <a:solidFill>
                  <a:srgbClr val="000000"/>
                </a:solidFill>
                <a:ea typeface="楷体_GB2312" pitchFamily="49" charset="-122"/>
              </a:rPr>
              <a:t>×</a:t>
            </a:r>
            <a:r>
              <a:rPr lang="zh-CN" altLang="en-US" sz="2000">
                <a:solidFill>
                  <a:srgbClr val="000000"/>
                </a:solidFill>
                <a:ea typeface="楷体_GB2312" pitchFamily="49" charset="-122"/>
              </a:rPr>
              <a:t>５矩阵的更好算法。</a:t>
            </a:r>
          </a:p>
          <a:p>
            <a:pPr eaLnBrk="1" hangingPunct="1">
              <a:spcBef>
                <a:spcPct val="0"/>
              </a:spcBef>
              <a:buClrTx/>
              <a:buFont typeface="Wingdings" panose="05000000000000000000" pitchFamily="2" charset="2"/>
              <a:buChar char="Ø"/>
            </a:pPr>
            <a:endParaRPr lang="zh-CN" altLang="en-US" sz="2000">
              <a:solidFill>
                <a:srgbClr val="000000"/>
              </a:solidFill>
              <a:ea typeface="楷体_GB2312" pitchFamily="49" charset="-122"/>
            </a:endParaRPr>
          </a:p>
          <a:p>
            <a:pPr eaLnBrk="1" hangingPunct="1">
              <a:spcBef>
                <a:spcPct val="0"/>
              </a:spcBef>
              <a:buClrTx/>
              <a:buFont typeface="Wingdings" panose="05000000000000000000" pitchFamily="2" charset="2"/>
              <a:buChar char="Ø"/>
            </a:pPr>
            <a:r>
              <a:rPr lang="zh-CN" altLang="en-US" sz="2000">
                <a:solidFill>
                  <a:srgbClr val="000000"/>
                </a:solidFill>
                <a:ea typeface="楷体_GB2312" pitchFamily="49" charset="-122"/>
              </a:rPr>
              <a:t>在</a:t>
            </a:r>
            <a:r>
              <a:rPr lang="en-US" altLang="zh-CN" sz="2000">
                <a:solidFill>
                  <a:srgbClr val="000000"/>
                </a:solidFill>
                <a:ea typeface="楷体_GB2312" pitchFamily="49" charset="-122"/>
              </a:rPr>
              <a:t>Strassen</a:t>
            </a:r>
            <a:r>
              <a:rPr lang="zh-CN" altLang="en-US" sz="2000">
                <a:solidFill>
                  <a:srgbClr val="000000"/>
                </a:solidFill>
                <a:ea typeface="楷体_GB2312" pitchFamily="49" charset="-122"/>
              </a:rPr>
              <a:t>之后又有许多算法改进了矩阵乘法的计算时间复杂性。目前最好的计算时间上界是 </a:t>
            </a:r>
            <a:r>
              <a:rPr lang="en-US" altLang="zh-CN" sz="2000" b="1">
                <a:solidFill>
                  <a:srgbClr val="FF0000"/>
                </a:solidFill>
                <a:ea typeface="楷体_GB2312" pitchFamily="49" charset="-122"/>
              </a:rPr>
              <a:t>O(</a:t>
            </a:r>
            <a:r>
              <a:rPr lang="en-US" altLang="zh-CN" sz="2000" b="1" i="1">
                <a:solidFill>
                  <a:srgbClr val="FF0000"/>
                </a:solidFill>
                <a:ea typeface="楷体_GB2312" pitchFamily="49" charset="-122"/>
              </a:rPr>
              <a:t>n</a:t>
            </a:r>
            <a:r>
              <a:rPr lang="en-US" altLang="zh-CN" sz="2000" b="1" baseline="30000">
                <a:solidFill>
                  <a:srgbClr val="FF0000"/>
                </a:solidFill>
                <a:ea typeface="楷体_GB2312" pitchFamily="49" charset="-122"/>
              </a:rPr>
              <a:t>2.376</a:t>
            </a:r>
            <a:r>
              <a:rPr lang="en-US" altLang="zh-CN" sz="2000" b="1">
                <a:solidFill>
                  <a:srgbClr val="FF0000"/>
                </a:solidFill>
                <a:ea typeface="楷体_GB2312" pitchFamily="49" charset="-122"/>
              </a:rPr>
              <a:t>)</a:t>
            </a:r>
          </a:p>
          <a:p>
            <a:pPr eaLnBrk="1" hangingPunct="1">
              <a:spcBef>
                <a:spcPct val="0"/>
              </a:spcBef>
              <a:buClrTx/>
              <a:buFont typeface="Wingdings" panose="05000000000000000000" pitchFamily="2" charset="2"/>
              <a:buChar char="Ø"/>
            </a:pPr>
            <a:endParaRPr lang="en-US" altLang="zh-CN" sz="2000" b="1">
              <a:solidFill>
                <a:srgbClr val="000000"/>
              </a:solidFill>
              <a:ea typeface="楷体_GB2312" pitchFamily="49" charset="-122"/>
            </a:endParaRPr>
          </a:p>
          <a:p>
            <a:pPr eaLnBrk="1" hangingPunct="1">
              <a:spcBef>
                <a:spcPct val="0"/>
              </a:spcBef>
              <a:buClrTx/>
              <a:buFont typeface="Wingdings" panose="05000000000000000000" pitchFamily="2" charset="2"/>
              <a:buChar char="Ø"/>
            </a:pPr>
            <a:r>
              <a:rPr lang="zh-CN" altLang="en-US" sz="2000">
                <a:solidFill>
                  <a:srgbClr val="000000"/>
                </a:solidFill>
                <a:ea typeface="楷体_GB2312" pitchFamily="49" charset="-122"/>
              </a:rPr>
              <a:t>是否能找到理论下界</a:t>
            </a:r>
            <a:r>
              <a:rPr lang="en-US" altLang="zh-CN" sz="2000">
                <a:solidFill>
                  <a:srgbClr val="000000"/>
                </a:solidFill>
                <a:ea typeface="楷体_GB2312" pitchFamily="49" charset="-122"/>
              </a:rPr>
              <a:t>O(</a:t>
            </a:r>
            <a:r>
              <a:rPr lang="en-US" altLang="zh-CN" sz="2000" i="1">
                <a:solidFill>
                  <a:srgbClr val="000000"/>
                </a:solidFill>
                <a:ea typeface="楷体_GB2312" pitchFamily="49" charset="-122"/>
              </a:rPr>
              <a:t>n</a:t>
            </a:r>
            <a:r>
              <a:rPr lang="en-US" altLang="zh-CN" sz="2000" baseline="30000">
                <a:solidFill>
                  <a:srgbClr val="000000"/>
                </a:solidFill>
                <a:ea typeface="楷体_GB2312" pitchFamily="49" charset="-122"/>
              </a:rPr>
              <a:t>2</a:t>
            </a:r>
            <a:r>
              <a:rPr lang="en-US" altLang="zh-CN" sz="2000">
                <a:solidFill>
                  <a:srgbClr val="000000"/>
                </a:solidFill>
                <a:ea typeface="楷体_GB2312" pitchFamily="49" charset="-122"/>
              </a:rPr>
              <a:t>)</a:t>
            </a:r>
            <a:r>
              <a:rPr lang="zh-CN" altLang="en-US" sz="2000">
                <a:solidFill>
                  <a:srgbClr val="000000"/>
                </a:solidFill>
                <a:ea typeface="楷体_GB2312" pitchFamily="49" charset="-122"/>
              </a:rPr>
              <a:t>的算法？？？目前为止还没有结果。</a:t>
            </a:r>
          </a:p>
        </p:txBody>
      </p:sp>
    </p:spTree>
    <p:extLst>
      <p:ext uri="{BB962C8B-B14F-4D97-AF65-F5344CB8AC3E}">
        <p14:creationId xmlns:p14="http://schemas.microsoft.com/office/powerpoint/2010/main" val="4091632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blinds(horizontal)">
                                      <p:cBhvr>
                                        <p:cTn id="7"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0"/>
            <a:ext cx="7772400" cy="1143000"/>
          </a:xfrm>
        </p:spPr>
        <p:txBody>
          <a:bodyPr/>
          <a:lstStyle/>
          <a:p>
            <a:pPr>
              <a:defRPr/>
            </a:pPr>
            <a:r>
              <a:rPr lang="zh-CN" altLang="en-US" dirty="0">
                <a:ea typeface="宋体" pitchFamily="2" charset="-122"/>
              </a:rPr>
              <a:t>视频欣赏</a:t>
            </a:r>
          </a:p>
        </p:txBody>
      </p:sp>
      <p:pic>
        <p:nvPicPr>
          <p:cNvPr id="7" name="舞动的排序算法 归并排序_标清">
            <a:hlinkClick r:id="" action="ppaction://media"/>
            <a:extLst>
              <a:ext uri="{FF2B5EF4-FFF2-40B4-BE49-F238E27FC236}">
                <a16:creationId xmlns:a16="http://schemas.microsoft.com/office/drawing/2014/main" id="{D2060198-3D83-4231-8440-C5FC75CC20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497" y="1447800"/>
            <a:ext cx="8807005" cy="4953000"/>
          </a:xfrm>
          <a:prstGeom prst="rect">
            <a:avLst/>
          </a:prstGeom>
        </p:spPr>
      </p:pic>
    </p:spTree>
    <p:extLst>
      <p:ext uri="{BB962C8B-B14F-4D97-AF65-F5344CB8AC3E}">
        <p14:creationId xmlns:p14="http://schemas.microsoft.com/office/powerpoint/2010/main" val="220561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1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a:xfrm>
            <a:off x="457200" y="11113"/>
            <a:ext cx="6911975" cy="958850"/>
          </a:xfrm>
        </p:spPr>
        <p:txBody>
          <a:bodyPr/>
          <a:lstStyle/>
          <a:p>
            <a:pPr eaLnBrk="1" hangingPunct="1">
              <a:defRPr/>
            </a:pPr>
            <a:r>
              <a:rPr lang="zh-CN" altLang="en-US" dirty="0">
                <a:ea typeface="宋体" charset="-122"/>
              </a:rPr>
              <a:t>凸包问题</a:t>
            </a:r>
          </a:p>
        </p:txBody>
      </p:sp>
      <p:sp>
        <p:nvSpPr>
          <p:cNvPr id="114691" name="Rectangle 3"/>
          <p:cNvSpPr>
            <a:spLocks noGrp="1" noChangeArrowheads="1"/>
          </p:cNvSpPr>
          <p:nvPr>
            <p:ph type="body" idx="1"/>
          </p:nvPr>
        </p:nvSpPr>
        <p:spPr>
          <a:xfrm>
            <a:off x="676275" y="1339850"/>
            <a:ext cx="7958138" cy="1728788"/>
          </a:xfrm>
        </p:spPr>
        <p:txBody>
          <a:bodyPr/>
          <a:lstStyle/>
          <a:p>
            <a:pPr eaLnBrk="1" hangingPunct="1">
              <a:defRPr/>
            </a:pPr>
            <a:r>
              <a:rPr lang="zh-CN" altLang="en-US" dirty="0">
                <a:ea typeface="宋体" charset="-122"/>
              </a:rPr>
              <a:t>定义 对于平面上的一个点集合（有限或无限），如果以集合中任意两点</a:t>
            </a:r>
            <a:r>
              <a:rPr lang="en-US" altLang="zh-CN" dirty="0">
                <a:ea typeface="宋体" charset="-122"/>
              </a:rPr>
              <a:t>P</a:t>
            </a:r>
            <a:r>
              <a:rPr lang="zh-CN" altLang="en-US" dirty="0">
                <a:ea typeface="宋体" charset="-122"/>
              </a:rPr>
              <a:t>和</a:t>
            </a:r>
            <a:r>
              <a:rPr lang="en-US" altLang="zh-CN" dirty="0">
                <a:ea typeface="宋体" charset="-122"/>
              </a:rPr>
              <a:t>Q</a:t>
            </a:r>
            <a:r>
              <a:rPr lang="zh-CN" altLang="en-US" dirty="0">
                <a:ea typeface="宋体" charset="-122"/>
              </a:rPr>
              <a:t>为端点的线段都属于这个集合，则这个集合是</a:t>
            </a:r>
            <a:r>
              <a:rPr lang="zh-CN" altLang="en-US" i="1" u="sng" dirty="0">
                <a:ea typeface="宋体" charset="-122"/>
              </a:rPr>
              <a:t>凸</a:t>
            </a:r>
            <a:r>
              <a:rPr lang="zh-CN" altLang="en-US" dirty="0">
                <a:ea typeface="宋体" charset="-122"/>
              </a:rPr>
              <a:t>的。</a:t>
            </a:r>
          </a:p>
        </p:txBody>
      </p:sp>
      <p:sp>
        <p:nvSpPr>
          <p:cNvPr id="6" name="Freeform 44"/>
          <p:cNvSpPr>
            <a:spLocks/>
          </p:cNvSpPr>
          <p:nvPr/>
        </p:nvSpPr>
        <p:spPr bwMode="auto">
          <a:xfrm>
            <a:off x="1838767" y="3281363"/>
            <a:ext cx="1703388" cy="1903412"/>
          </a:xfrm>
          <a:custGeom>
            <a:avLst/>
            <a:gdLst>
              <a:gd name="T0" fmla="*/ 0 w 2108"/>
              <a:gd name="T1" fmla="*/ 1269 h 2365"/>
              <a:gd name="T2" fmla="*/ 14 w 2108"/>
              <a:gd name="T3" fmla="*/ 1316 h 2365"/>
              <a:gd name="T4" fmla="*/ 553 w 2108"/>
              <a:gd name="T5" fmla="*/ 1967 h 2365"/>
              <a:gd name="T6" fmla="*/ 1237 w 2108"/>
              <a:gd name="T7" fmla="*/ 2365 h 2365"/>
              <a:gd name="T8" fmla="*/ 2108 w 2108"/>
              <a:gd name="T9" fmla="*/ 1789 h 2365"/>
              <a:gd name="T10" fmla="*/ 1340 w 2108"/>
              <a:gd name="T11" fmla="*/ 0 h 2365"/>
              <a:gd name="T12" fmla="*/ 29 w 2108"/>
              <a:gd name="T13" fmla="*/ 262 h 2365"/>
              <a:gd name="T14" fmla="*/ 0 w 2108"/>
              <a:gd name="T15" fmla="*/ 1269 h 2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8" h="2365">
                <a:moveTo>
                  <a:pt x="0" y="1269"/>
                </a:moveTo>
                <a:cubicBezTo>
                  <a:pt x="4" y="1285"/>
                  <a:pt x="14" y="1316"/>
                  <a:pt x="14" y="1316"/>
                </a:cubicBezTo>
                <a:lnTo>
                  <a:pt x="553" y="1967"/>
                </a:lnTo>
                <a:lnTo>
                  <a:pt x="1237" y="2365"/>
                </a:lnTo>
                <a:lnTo>
                  <a:pt x="2108" y="1789"/>
                </a:lnTo>
                <a:lnTo>
                  <a:pt x="1340" y="0"/>
                </a:lnTo>
                <a:lnTo>
                  <a:pt x="29" y="262"/>
                </a:lnTo>
                <a:lnTo>
                  <a:pt x="0" y="1269"/>
                </a:lnTo>
                <a:close/>
              </a:path>
            </a:pathLst>
          </a:custGeom>
          <a:solidFill>
            <a:schemeClr val="hlink">
              <a:alpha val="20000"/>
            </a:schemeClr>
          </a:solidFill>
          <a:ln w="28575" cap="flat"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7" name="Line 47"/>
          <p:cNvSpPr>
            <a:spLocks noChangeShapeType="1"/>
          </p:cNvSpPr>
          <p:nvPr/>
        </p:nvSpPr>
        <p:spPr bwMode="auto">
          <a:xfrm>
            <a:off x="1997517" y="3871913"/>
            <a:ext cx="484188" cy="609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8" name="Line 49"/>
          <p:cNvSpPr>
            <a:spLocks noChangeShapeType="1"/>
          </p:cNvSpPr>
          <p:nvPr/>
        </p:nvSpPr>
        <p:spPr bwMode="auto">
          <a:xfrm flipH="1">
            <a:off x="2426142" y="3844925"/>
            <a:ext cx="520700" cy="9159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9" name="Text Box 50"/>
          <p:cNvSpPr txBox="1">
            <a:spLocks noChangeArrowheads="1"/>
          </p:cNvSpPr>
          <p:nvPr/>
        </p:nvSpPr>
        <p:spPr bwMode="auto">
          <a:xfrm>
            <a:off x="1127567" y="5484813"/>
            <a:ext cx="2959100" cy="5794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spcBef>
                <a:spcPct val="50000"/>
              </a:spcBef>
            </a:pPr>
            <a:r>
              <a:rPr lang="en-US" altLang="zh-CN">
                <a:solidFill>
                  <a:schemeClr val="tx2"/>
                </a:solidFill>
                <a:ea typeface="宋体" charset="-122"/>
              </a:rPr>
              <a:t>convex</a:t>
            </a:r>
          </a:p>
        </p:txBody>
      </p:sp>
      <p:sp>
        <p:nvSpPr>
          <p:cNvPr id="10" name="Freeform 51"/>
          <p:cNvSpPr>
            <a:spLocks/>
          </p:cNvSpPr>
          <p:nvPr/>
        </p:nvSpPr>
        <p:spPr bwMode="auto">
          <a:xfrm>
            <a:off x="5263005" y="3306763"/>
            <a:ext cx="1651000" cy="1538287"/>
          </a:xfrm>
          <a:custGeom>
            <a:avLst/>
            <a:gdLst>
              <a:gd name="T0" fmla="*/ 0 w 2037"/>
              <a:gd name="T1" fmla="*/ 979 h 2117"/>
              <a:gd name="T2" fmla="*/ 108 w 2037"/>
              <a:gd name="T3" fmla="*/ 1705 h 2117"/>
              <a:gd name="T4" fmla="*/ 609 w 2037"/>
              <a:gd name="T5" fmla="*/ 1433 h 2117"/>
              <a:gd name="T6" fmla="*/ 848 w 2037"/>
              <a:gd name="T7" fmla="*/ 2117 h 2117"/>
              <a:gd name="T8" fmla="*/ 1967 w 2037"/>
              <a:gd name="T9" fmla="*/ 1939 h 2117"/>
              <a:gd name="T10" fmla="*/ 2037 w 2037"/>
              <a:gd name="T11" fmla="*/ 160 h 2117"/>
              <a:gd name="T12" fmla="*/ 173 w 2037"/>
              <a:gd name="T13" fmla="*/ 0 h 2117"/>
              <a:gd name="T14" fmla="*/ 0 w 2037"/>
              <a:gd name="T15" fmla="*/ 979 h 2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7" h="2117">
                <a:moveTo>
                  <a:pt x="0" y="979"/>
                </a:moveTo>
                <a:lnTo>
                  <a:pt x="108" y="1705"/>
                </a:lnTo>
                <a:lnTo>
                  <a:pt x="609" y="1433"/>
                </a:lnTo>
                <a:lnTo>
                  <a:pt x="848" y="2117"/>
                </a:lnTo>
                <a:lnTo>
                  <a:pt x="1967" y="1939"/>
                </a:lnTo>
                <a:lnTo>
                  <a:pt x="2037" y="160"/>
                </a:lnTo>
                <a:lnTo>
                  <a:pt x="173" y="0"/>
                </a:lnTo>
                <a:lnTo>
                  <a:pt x="0" y="979"/>
                </a:lnTo>
                <a:close/>
              </a:path>
            </a:pathLst>
          </a:custGeom>
          <a:solidFill>
            <a:schemeClr val="accent2">
              <a:alpha val="20000"/>
            </a:schemeClr>
          </a:solidFill>
          <a:ln w="25400" cap="flat"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1" name="Line 52"/>
          <p:cNvSpPr>
            <a:spLocks noChangeShapeType="1"/>
          </p:cNvSpPr>
          <p:nvPr/>
        </p:nvSpPr>
        <p:spPr bwMode="auto">
          <a:xfrm>
            <a:off x="5629717" y="3667125"/>
            <a:ext cx="484188" cy="609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2" name="Line 53"/>
          <p:cNvSpPr>
            <a:spLocks noChangeShapeType="1"/>
          </p:cNvSpPr>
          <p:nvPr/>
        </p:nvSpPr>
        <p:spPr bwMode="auto">
          <a:xfrm flipH="1">
            <a:off x="6058342" y="3640138"/>
            <a:ext cx="520700" cy="91598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3" name="Line 54"/>
          <p:cNvSpPr>
            <a:spLocks noChangeShapeType="1"/>
          </p:cNvSpPr>
          <p:nvPr/>
        </p:nvSpPr>
        <p:spPr bwMode="auto">
          <a:xfrm>
            <a:off x="5469380" y="4267200"/>
            <a:ext cx="579437" cy="4540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4" name="Text Box 56"/>
          <p:cNvSpPr txBox="1">
            <a:spLocks noChangeArrowheads="1"/>
          </p:cNvSpPr>
          <p:nvPr/>
        </p:nvSpPr>
        <p:spPr bwMode="auto">
          <a:xfrm>
            <a:off x="5109017" y="5486400"/>
            <a:ext cx="2959100" cy="5794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spcBef>
                <a:spcPct val="50000"/>
              </a:spcBef>
            </a:pPr>
            <a:r>
              <a:rPr lang="en-US" altLang="zh-CN">
                <a:solidFill>
                  <a:schemeClr val="tx2"/>
                </a:solidFill>
                <a:ea typeface="宋体" charset="-122"/>
              </a:rPr>
              <a:t>non-convex</a:t>
            </a:r>
          </a:p>
        </p:txBody>
      </p:sp>
    </p:spTree>
    <p:extLst>
      <p:ext uri="{BB962C8B-B14F-4D97-AF65-F5344CB8AC3E}">
        <p14:creationId xmlns:p14="http://schemas.microsoft.com/office/powerpoint/2010/main" val="24077009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133600"/>
            <a:ext cx="5486400" cy="406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p:cNvSpPr txBox="1">
            <a:spLocks/>
          </p:cNvSpPr>
          <p:nvPr/>
        </p:nvSpPr>
        <p:spPr>
          <a:xfrm>
            <a:off x="685800" y="228600"/>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b="0" kern="0">
                <a:ea typeface="宋体" charset="-122"/>
              </a:rPr>
              <a:t>凸包问题</a:t>
            </a:r>
            <a:endParaRPr lang="zh-CN" altLang="en-US" b="0" kern="0" dirty="0"/>
          </a:p>
        </p:txBody>
      </p:sp>
    </p:spTree>
    <p:extLst>
      <p:ext uri="{BB962C8B-B14F-4D97-AF65-F5344CB8AC3E}">
        <p14:creationId xmlns:p14="http://schemas.microsoft.com/office/powerpoint/2010/main" val="856764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55"/>
          <p:cNvSpPr>
            <a:spLocks/>
          </p:cNvSpPr>
          <p:nvPr/>
        </p:nvSpPr>
        <p:spPr bwMode="auto">
          <a:xfrm>
            <a:off x="711889" y="2651922"/>
            <a:ext cx="6816726" cy="3627438"/>
          </a:xfrm>
          <a:custGeom>
            <a:avLst/>
            <a:gdLst>
              <a:gd name="T0" fmla="*/ 52 w 4294"/>
              <a:gd name="T1" fmla="*/ 9 h 2285"/>
              <a:gd name="T2" fmla="*/ 94 w 4294"/>
              <a:gd name="T3" fmla="*/ 0 h 2285"/>
              <a:gd name="T4" fmla="*/ 3887 w 4294"/>
              <a:gd name="T5" fmla="*/ 145 h 2285"/>
              <a:gd name="T6" fmla="*/ 4294 w 4294"/>
              <a:gd name="T7" fmla="*/ 1349 h 2285"/>
              <a:gd name="T8" fmla="*/ 3339 w 4294"/>
              <a:gd name="T9" fmla="*/ 1803 h 2285"/>
              <a:gd name="T10" fmla="*/ 0 w 4294"/>
              <a:gd name="T11" fmla="*/ 2285 h 2285"/>
            </a:gdLst>
            <a:ahLst/>
            <a:cxnLst>
              <a:cxn ang="0">
                <a:pos x="T0" y="T1"/>
              </a:cxn>
              <a:cxn ang="0">
                <a:pos x="T2" y="T3"/>
              </a:cxn>
              <a:cxn ang="0">
                <a:pos x="T4" y="T5"/>
              </a:cxn>
              <a:cxn ang="0">
                <a:pos x="T6" y="T7"/>
              </a:cxn>
              <a:cxn ang="0">
                <a:pos x="T8" y="T9"/>
              </a:cxn>
              <a:cxn ang="0">
                <a:pos x="T10" y="T11"/>
              </a:cxn>
            </a:cxnLst>
            <a:rect l="0" t="0" r="r" b="b"/>
            <a:pathLst>
              <a:path w="4294" h="2285">
                <a:moveTo>
                  <a:pt x="52" y="9"/>
                </a:moveTo>
                <a:cubicBezTo>
                  <a:pt x="67" y="5"/>
                  <a:pt x="78" y="0"/>
                  <a:pt x="94" y="0"/>
                </a:cubicBezTo>
                <a:lnTo>
                  <a:pt x="3887" y="145"/>
                </a:lnTo>
                <a:lnTo>
                  <a:pt x="4294" y="1349"/>
                </a:lnTo>
                <a:lnTo>
                  <a:pt x="3339" y="1803"/>
                </a:lnTo>
                <a:lnTo>
                  <a:pt x="0" y="2285"/>
                </a:lnTo>
              </a:path>
            </a:pathLst>
          </a:custGeom>
          <a:solidFill>
            <a:schemeClr val="accent6">
              <a:lumMod val="50000"/>
            </a:schemeClr>
          </a:solidFill>
          <a:ln w="25400" cap="flat" cmpd="sng">
            <a:solidFill>
              <a:schemeClr val="accent2"/>
            </a:solidFill>
            <a:prstDash val="solid"/>
            <a:round/>
            <a:headEnd type="none" w="med" len="med"/>
            <a:tailEnd type="none" w="med" len="med"/>
          </a:ln>
          <a:effectLst/>
        </p:spPr>
        <p:txBody>
          <a:bodyPr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 name="标题 1"/>
          <p:cNvSpPr>
            <a:spLocks noGrp="1"/>
          </p:cNvSpPr>
          <p:nvPr>
            <p:ph type="title"/>
          </p:nvPr>
        </p:nvSpPr>
        <p:spPr>
          <a:xfrm>
            <a:off x="685800" y="228600"/>
            <a:ext cx="7772400" cy="1143000"/>
          </a:xfrm>
        </p:spPr>
        <p:txBody>
          <a:bodyPr/>
          <a:lstStyle/>
          <a:p>
            <a:r>
              <a:rPr lang="zh-CN" altLang="en-US" dirty="0">
                <a:ea typeface="宋体" charset="-122"/>
              </a:rPr>
              <a:t>凸包问题</a:t>
            </a:r>
            <a:endParaRPr lang="zh-CN" altLang="en-US" dirty="0"/>
          </a:p>
        </p:txBody>
      </p:sp>
      <p:sp>
        <p:nvSpPr>
          <p:cNvPr id="3" name="内容占位符 2"/>
          <p:cNvSpPr>
            <a:spLocks noGrp="1"/>
          </p:cNvSpPr>
          <p:nvPr>
            <p:ph idx="1"/>
          </p:nvPr>
        </p:nvSpPr>
        <p:spPr>
          <a:xfrm>
            <a:off x="685800" y="1600200"/>
            <a:ext cx="8382000" cy="4495800"/>
          </a:xfrm>
        </p:spPr>
        <p:txBody>
          <a:bodyPr/>
          <a:lstStyle/>
          <a:p>
            <a:r>
              <a:rPr lang="zh-CN" altLang="en-US" dirty="0">
                <a:ea typeface="宋体" charset="-122"/>
              </a:rPr>
              <a:t>定义 一个点集合</a:t>
            </a:r>
            <a:r>
              <a:rPr lang="en-US" altLang="zh-CN" dirty="0">
                <a:ea typeface="宋体" charset="-122"/>
              </a:rPr>
              <a:t>S</a:t>
            </a:r>
            <a:r>
              <a:rPr lang="zh-CN" altLang="en-US" dirty="0">
                <a:ea typeface="宋体" charset="-122"/>
              </a:rPr>
              <a:t>的凸包是包含</a:t>
            </a:r>
            <a:r>
              <a:rPr lang="en-US" altLang="zh-CN" dirty="0">
                <a:ea typeface="宋体" charset="-122"/>
              </a:rPr>
              <a:t>S</a:t>
            </a:r>
            <a:r>
              <a:rPr lang="zh-CN" altLang="en-US" dirty="0">
                <a:ea typeface="宋体" charset="-122"/>
              </a:rPr>
              <a:t>的最小凸集合。</a:t>
            </a:r>
            <a:endParaRPr lang="zh-CN" altLang="en-US" i="1" dirty="0">
              <a:ea typeface="宋体" charset="-122"/>
            </a:endParaRPr>
          </a:p>
          <a:p>
            <a:endParaRPr lang="zh-CN" altLang="en-US" dirty="0"/>
          </a:p>
        </p:txBody>
      </p:sp>
      <p:sp>
        <p:nvSpPr>
          <p:cNvPr id="11" name="Oval 51"/>
          <p:cNvSpPr>
            <a:spLocks noChangeArrowheads="1"/>
          </p:cNvSpPr>
          <p:nvPr/>
        </p:nvSpPr>
        <p:spPr bwMode="auto">
          <a:xfrm>
            <a:off x="3075677" y="2599535"/>
            <a:ext cx="4037013" cy="3167062"/>
          </a:xfrm>
          <a:prstGeom prst="ellipse">
            <a:avLst/>
          </a:prstGeom>
          <a:solidFill>
            <a:schemeClr val="accent6">
              <a:lumMod val="60000"/>
              <a:lumOff val="40000"/>
            </a:schemeClr>
          </a:solidFill>
          <a:ln w="25400" algn="ctr">
            <a:solidFill>
              <a:schemeClr val="accent2"/>
            </a:solidFill>
            <a:round/>
            <a:headEnd/>
            <a:tailEnd/>
          </a:ln>
          <a:effectLst/>
        </p:spPr>
        <p:txBody>
          <a:bodyPr wrap="none"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2" name="Freeform 49"/>
          <p:cNvSpPr>
            <a:spLocks/>
          </p:cNvSpPr>
          <p:nvPr/>
        </p:nvSpPr>
        <p:spPr bwMode="auto">
          <a:xfrm>
            <a:off x="3120127" y="2399510"/>
            <a:ext cx="5345113" cy="3419475"/>
          </a:xfrm>
          <a:custGeom>
            <a:avLst/>
            <a:gdLst>
              <a:gd name="T0" fmla="*/ 0 w 3367"/>
              <a:gd name="T1" fmla="*/ 913 h 2154"/>
              <a:gd name="T2" fmla="*/ 408 w 3367"/>
              <a:gd name="T3" fmla="*/ 2065 h 2154"/>
              <a:gd name="T4" fmla="*/ 1986 w 3367"/>
              <a:gd name="T5" fmla="*/ 2154 h 2154"/>
              <a:gd name="T6" fmla="*/ 3367 w 3367"/>
              <a:gd name="T7" fmla="*/ 1372 h 2154"/>
              <a:gd name="T8" fmla="*/ 2192 w 3367"/>
              <a:gd name="T9" fmla="*/ 632 h 2154"/>
              <a:gd name="T10" fmla="*/ 609 w 3367"/>
              <a:gd name="T11" fmla="*/ 0 h 2154"/>
              <a:gd name="T12" fmla="*/ 0 w 3367"/>
              <a:gd name="T13" fmla="*/ 913 h 2154"/>
            </a:gdLst>
            <a:ahLst/>
            <a:cxnLst>
              <a:cxn ang="0">
                <a:pos x="T0" y="T1"/>
              </a:cxn>
              <a:cxn ang="0">
                <a:pos x="T2" y="T3"/>
              </a:cxn>
              <a:cxn ang="0">
                <a:pos x="T4" y="T5"/>
              </a:cxn>
              <a:cxn ang="0">
                <a:pos x="T6" y="T7"/>
              </a:cxn>
              <a:cxn ang="0">
                <a:pos x="T8" y="T9"/>
              </a:cxn>
              <a:cxn ang="0">
                <a:pos x="T10" y="T11"/>
              </a:cxn>
              <a:cxn ang="0">
                <a:pos x="T12" y="T13"/>
              </a:cxn>
            </a:cxnLst>
            <a:rect l="0" t="0" r="r" b="b"/>
            <a:pathLst>
              <a:path w="3367" h="2154">
                <a:moveTo>
                  <a:pt x="0" y="913"/>
                </a:moveTo>
                <a:lnTo>
                  <a:pt x="408" y="2065"/>
                </a:lnTo>
                <a:lnTo>
                  <a:pt x="1986" y="2154"/>
                </a:lnTo>
                <a:lnTo>
                  <a:pt x="3367" y="1372"/>
                </a:lnTo>
                <a:lnTo>
                  <a:pt x="2192" y="632"/>
                </a:lnTo>
                <a:lnTo>
                  <a:pt x="609" y="0"/>
                </a:lnTo>
                <a:lnTo>
                  <a:pt x="0" y="913"/>
                </a:lnTo>
                <a:close/>
              </a:path>
            </a:pathLst>
          </a:custGeom>
          <a:solidFill>
            <a:schemeClr val="accent6">
              <a:lumMod val="75000"/>
            </a:schemeClr>
          </a:solidFill>
          <a:ln w="25400" cap="flat" cmpd="sng">
            <a:solidFill>
              <a:schemeClr val="accent2"/>
            </a:solidFill>
            <a:prstDash val="solid"/>
            <a:round/>
            <a:headEnd/>
            <a:tailEnd/>
          </a:ln>
          <a:effectLst/>
        </p:spPr>
        <p:txBody>
          <a:bodyPr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grpSp>
        <p:nvGrpSpPr>
          <p:cNvPr id="14" name="Group 57"/>
          <p:cNvGrpSpPr>
            <a:grpSpLocks/>
          </p:cNvGrpSpPr>
          <p:nvPr/>
        </p:nvGrpSpPr>
        <p:grpSpPr bwMode="auto">
          <a:xfrm>
            <a:off x="3837679" y="2978949"/>
            <a:ext cx="2063751" cy="2273301"/>
            <a:chOff x="1825" y="2110"/>
            <a:chExt cx="1300" cy="1432"/>
          </a:xfrm>
          <a:solidFill>
            <a:schemeClr val="accent6">
              <a:lumMod val="50000"/>
            </a:schemeClr>
          </a:solidFill>
        </p:grpSpPr>
        <p:sp>
          <p:nvSpPr>
            <p:cNvPr id="27" name="Line 58"/>
            <p:cNvSpPr>
              <a:spLocks noChangeShapeType="1"/>
            </p:cNvSpPr>
            <p:nvPr/>
          </p:nvSpPr>
          <p:spPr bwMode="auto">
            <a:xfrm flipH="1">
              <a:off x="1853" y="2110"/>
              <a:ext cx="770" cy="228"/>
            </a:xfrm>
            <a:prstGeom prst="line">
              <a:avLst/>
            </a:prstGeom>
            <a:grpFill/>
            <a:ln w="762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8" name="Line 59"/>
            <p:cNvSpPr>
              <a:spLocks noChangeShapeType="1"/>
            </p:cNvSpPr>
            <p:nvPr/>
          </p:nvSpPr>
          <p:spPr bwMode="auto">
            <a:xfrm flipH="1">
              <a:off x="1825" y="2338"/>
              <a:ext cx="28" cy="645"/>
            </a:xfrm>
            <a:prstGeom prst="line">
              <a:avLst/>
            </a:prstGeom>
            <a:grpFill/>
            <a:ln w="762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9" name="Line 60"/>
            <p:cNvSpPr>
              <a:spLocks noChangeShapeType="1"/>
            </p:cNvSpPr>
            <p:nvPr/>
          </p:nvSpPr>
          <p:spPr bwMode="auto">
            <a:xfrm>
              <a:off x="1825" y="2983"/>
              <a:ext cx="587" cy="410"/>
            </a:xfrm>
            <a:prstGeom prst="line">
              <a:avLst/>
            </a:prstGeom>
            <a:grpFill/>
            <a:ln w="762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30" name="Line 61"/>
            <p:cNvSpPr>
              <a:spLocks noChangeShapeType="1"/>
            </p:cNvSpPr>
            <p:nvPr/>
          </p:nvSpPr>
          <p:spPr bwMode="auto">
            <a:xfrm>
              <a:off x="2412" y="3393"/>
              <a:ext cx="690" cy="149"/>
            </a:xfrm>
            <a:prstGeom prst="line">
              <a:avLst/>
            </a:prstGeom>
            <a:grpFill/>
            <a:ln w="762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31" name="Line 62"/>
            <p:cNvSpPr>
              <a:spLocks noChangeShapeType="1"/>
            </p:cNvSpPr>
            <p:nvPr/>
          </p:nvSpPr>
          <p:spPr bwMode="auto">
            <a:xfrm flipV="1">
              <a:off x="3102" y="3125"/>
              <a:ext cx="23" cy="417"/>
            </a:xfrm>
            <a:prstGeom prst="line">
              <a:avLst/>
            </a:prstGeom>
            <a:grpFill/>
            <a:ln w="762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32" name="Line 63"/>
            <p:cNvSpPr>
              <a:spLocks noChangeShapeType="1"/>
            </p:cNvSpPr>
            <p:nvPr/>
          </p:nvSpPr>
          <p:spPr bwMode="auto">
            <a:xfrm flipH="1" flipV="1">
              <a:off x="3062" y="2201"/>
              <a:ext cx="63" cy="924"/>
            </a:xfrm>
            <a:prstGeom prst="line">
              <a:avLst/>
            </a:prstGeom>
            <a:grpFill/>
            <a:ln w="762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33" name="Line 64"/>
            <p:cNvSpPr>
              <a:spLocks noChangeShapeType="1"/>
            </p:cNvSpPr>
            <p:nvPr/>
          </p:nvSpPr>
          <p:spPr bwMode="auto">
            <a:xfrm flipH="1" flipV="1">
              <a:off x="2652" y="2127"/>
              <a:ext cx="410" cy="74"/>
            </a:xfrm>
            <a:prstGeom prst="line">
              <a:avLst/>
            </a:prstGeom>
            <a:grpFill/>
            <a:ln w="762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grpSp>
      <p:sp>
        <p:nvSpPr>
          <p:cNvPr id="15" name="Rectangle 56"/>
          <p:cNvSpPr>
            <a:spLocks noChangeArrowheads="1"/>
          </p:cNvSpPr>
          <p:nvPr/>
        </p:nvSpPr>
        <p:spPr bwMode="auto">
          <a:xfrm>
            <a:off x="5871265" y="3271047"/>
            <a:ext cx="431800" cy="579438"/>
          </a:xfrm>
          <a:prstGeom prst="rect">
            <a:avLst/>
          </a:prstGeom>
          <a:solidFill>
            <a:schemeClr val="accent6">
              <a:lumMod val="50000"/>
            </a:schemeClr>
          </a:solidFill>
          <a:ln>
            <a:noFill/>
          </a:ln>
          <a:effec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r>
              <a:rPr lang="en-US" altLang="zh-CN" i="1">
                <a:solidFill>
                  <a:srgbClr val="FFFF00"/>
                </a:solidFill>
                <a:ea typeface="宋体" charset="-122"/>
              </a:rPr>
              <a:t>P</a:t>
            </a:r>
          </a:p>
        </p:txBody>
      </p:sp>
      <p:sp>
        <p:nvSpPr>
          <p:cNvPr id="16" name="Freeform 66"/>
          <p:cNvSpPr>
            <a:spLocks/>
          </p:cNvSpPr>
          <p:nvPr/>
        </p:nvSpPr>
        <p:spPr bwMode="auto">
          <a:xfrm>
            <a:off x="3818627" y="2977360"/>
            <a:ext cx="2058988" cy="2230437"/>
          </a:xfrm>
          <a:custGeom>
            <a:avLst/>
            <a:gdLst>
              <a:gd name="T0" fmla="*/ 0 w 1297"/>
              <a:gd name="T1" fmla="*/ 871 h 1405"/>
              <a:gd name="T2" fmla="*/ 590 w 1297"/>
              <a:gd name="T3" fmla="*/ 1288 h 1405"/>
              <a:gd name="T4" fmla="*/ 1260 w 1297"/>
              <a:gd name="T5" fmla="*/ 1405 h 1405"/>
              <a:gd name="T6" fmla="*/ 1297 w 1297"/>
              <a:gd name="T7" fmla="*/ 984 h 1405"/>
              <a:gd name="T8" fmla="*/ 1241 w 1297"/>
              <a:gd name="T9" fmla="*/ 108 h 1405"/>
              <a:gd name="T10" fmla="*/ 801 w 1297"/>
              <a:gd name="T11" fmla="*/ 0 h 1405"/>
              <a:gd name="T12" fmla="*/ 52 w 1297"/>
              <a:gd name="T13" fmla="*/ 230 h 1405"/>
              <a:gd name="T14" fmla="*/ 0 w 1297"/>
              <a:gd name="T15" fmla="*/ 871 h 14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7" h="1405">
                <a:moveTo>
                  <a:pt x="0" y="871"/>
                </a:moveTo>
                <a:lnTo>
                  <a:pt x="590" y="1288"/>
                </a:lnTo>
                <a:lnTo>
                  <a:pt x="1260" y="1405"/>
                </a:lnTo>
                <a:lnTo>
                  <a:pt x="1297" y="984"/>
                </a:lnTo>
                <a:lnTo>
                  <a:pt x="1241" y="108"/>
                </a:lnTo>
                <a:lnTo>
                  <a:pt x="801" y="0"/>
                </a:lnTo>
                <a:lnTo>
                  <a:pt x="52" y="230"/>
                </a:lnTo>
                <a:lnTo>
                  <a:pt x="0" y="871"/>
                </a:lnTo>
                <a:close/>
              </a:path>
            </a:pathLst>
          </a:custGeom>
          <a:solidFill>
            <a:schemeClr val="accent6">
              <a:lumMod val="50000"/>
            </a:schemeClr>
          </a:solidFill>
          <a:ln w="28575" cap="flat" cmpd="sng">
            <a:solidFill>
              <a:schemeClr val="accent2"/>
            </a:solidFill>
            <a:prstDash val="solid"/>
            <a:round/>
            <a:headEnd type="none" w="med" len="med"/>
            <a:tailEnd type="none" w="med" len="med"/>
          </a:ln>
          <a:effectLst/>
        </p:spPr>
        <p:txBody>
          <a:bodyPr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7" name="Oval 15"/>
          <p:cNvSpPr>
            <a:spLocks noChangeArrowheads="1"/>
          </p:cNvSpPr>
          <p:nvPr/>
        </p:nvSpPr>
        <p:spPr bwMode="auto">
          <a:xfrm>
            <a:off x="3856727" y="3293272"/>
            <a:ext cx="117475" cy="107950"/>
          </a:xfrm>
          <a:prstGeom prst="ellipse">
            <a:avLst/>
          </a:prstGeom>
          <a:solidFill>
            <a:srgbClr val="FFFF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8" name="Oval 17"/>
          <p:cNvSpPr>
            <a:spLocks noChangeArrowheads="1"/>
          </p:cNvSpPr>
          <p:nvPr/>
        </p:nvSpPr>
        <p:spPr bwMode="auto">
          <a:xfrm>
            <a:off x="3788465" y="4314035"/>
            <a:ext cx="117475" cy="107950"/>
          </a:xfrm>
          <a:prstGeom prst="ellipse">
            <a:avLst/>
          </a:prstGeom>
          <a:solidFill>
            <a:srgbClr val="FFFF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9" name="Oval 16"/>
          <p:cNvSpPr>
            <a:spLocks noChangeArrowheads="1"/>
          </p:cNvSpPr>
          <p:nvPr/>
        </p:nvSpPr>
        <p:spPr bwMode="auto">
          <a:xfrm>
            <a:off x="5050527" y="2939260"/>
            <a:ext cx="117475" cy="107950"/>
          </a:xfrm>
          <a:prstGeom prst="ellipse">
            <a:avLst/>
          </a:prstGeom>
          <a:solidFill>
            <a:srgbClr val="FFFF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0" name="Oval 20"/>
          <p:cNvSpPr>
            <a:spLocks noChangeArrowheads="1"/>
          </p:cNvSpPr>
          <p:nvPr/>
        </p:nvSpPr>
        <p:spPr bwMode="auto">
          <a:xfrm>
            <a:off x="5460102" y="3791747"/>
            <a:ext cx="117475" cy="107950"/>
          </a:xfrm>
          <a:prstGeom prst="ellipse">
            <a:avLst/>
          </a:prstGeom>
          <a:solidFill>
            <a:srgbClr val="FFFF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1" name="Oval 21"/>
          <p:cNvSpPr>
            <a:spLocks noChangeArrowheads="1"/>
          </p:cNvSpPr>
          <p:nvPr/>
        </p:nvSpPr>
        <p:spPr bwMode="auto">
          <a:xfrm>
            <a:off x="4364727" y="3864772"/>
            <a:ext cx="117475" cy="107950"/>
          </a:xfrm>
          <a:prstGeom prst="ellipse">
            <a:avLst/>
          </a:prstGeom>
          <a:solidFill>
            <a:srgbClr val="FFFF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2" name="Oval 22"/>
          <p:cNvSpPr>
            <a:spLocks noChangeArrowheads="1"/>
          </p:cNvSpPr>
          <p:nvPr/>
        </p:nvSpPr>
        <p:spPr bwMode="auto">
          <a:xfrm>
            <a:off x="5756965" y="3110710"/>
            <a:ext cx="117475" cy="107950"/>
          </a:xfrm>
          <a:prstGeom prst="ellipse">
            <a:avLst/>
          </a:prstGeom>
          <a:solidFill>
            <a:srgbClr val="FFFF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3" name="Oval 18"/>
          <p:cNvSpPr>
            <a:spLocks noChangeArrowheads="1"/>
          </p:cNvSpPr>
          <p:nvPr/>
        </p:nvSpPr>
        <p:spPr bwMode="auto">
          <a:xfrm>
            <a:off x="4772715" y="4153697"/>
            <a:ext cx="117475" cy="107950"/>
          </a:xfrm>
          <a:prstGeom prst="ellipse">
            <a:avLst/>
          </a:prstGeom>
          <a:solidFill>
            <a:srgbClr val="FFFF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4" name="Oval 23"/>
          <p:cNvSpPr>
            <a:spLocks noChangeArrowheads="1"/>
          </p:cNvSpPr>
          <p:nvPr/>
        </p:nvSpPr>
        <p:spPr bwMode="auto">
          <a:xfrm>
            <a:off x="5828402" y="4493422"/>
            <a:ext cx="117475" cy="107950"/>
          </a:xfrm>
          <a:prstGeom prst="ellipse">
            <a:avLst/>
          </a:prstGeom>
          <a:solidFill>
            <a:srgbClr val="FFFF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5" name="Oval 19"/>
          <p:cNvSpPr>
            <a:spLocks noChangeArrowheads="1"/>
          </p:cNvSpPr>
          <p:nvPr/>
        </p:nvSpPr>
        <p:spPr bwMode="auto">
          <a:xfrm>
            <a:off x="4721915" y="4971260"/>
            <a:ext cx="117475" cy="107950"/>
          </a:xfrm>
          <a:prstGeom prst="ellipse">
            <a:avLst/>
          </a:prstGeom>
          <a:solidFill>
            <a:srgbClr val="FFFF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6" name="Oval 24"/>
          <p:cNvSpPr>
            <a:spLocks noChangeArrowheads="1"/>
          </p:cNvSpPr>
          <p:nvPr/>
        </p:nvSpPr>
        <p:spPr bwMode="auto">
          <a:xfrm>
            <a:off x="5780777" y="5180810"/>
            <a:ext cx="117475" cy="107950"/>
          </a:xfrm>
          <a:prstGeom prst="ellipse">
            <a:avLst/>
          </a:prstGeom>
          <a:solidFill>
            <a:srgbClr val="FFFF00"/>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Tree>
    <p:extLst>
      <p:ext uri="{BB962C8B-B14F-4D97-AF65-F5344CB8AC3E}">
        <p14:creationId xmlns:p14="http://schemas.microsoft.com/office/powerpoint/2010/main" val="36174595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2819400"/>
            <a:ext cx="539045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txBox="1">
            <a:spLocks/>
          </p:cNvSpPr>
          <p:nvPr/>
        </p:nvSpPr>
        <p:spPr>
          <a:xfrm>
            <a:off x="381000" y="1594237"/>
            <a:ext cx="8382000" cy="4495800"/>
          </a:xfrm>
          <a:prstGeom prst="rect">
            <a:avLst/>
          </a:prstGeom>
        </p:spPr>
        <p:txBody>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b="0" kern="0" dirty="0">
                <a:ea typeface="宋体" charset="-122"/>
              </a:rPr>
              <a:t>通俗理解：用皮筋绑定点集边缘，皮筋内的区域就是凸包。</a:t>
            </a:r>
            <a:endParaRPr lang="zh-CN" altLang="en-US" b="0" i="1" kern="0" dirty="0">
              <a:ea typeface="宋体" charset="-122"/>
            </a:endParaRPr>
          </a:p>
          <a:p>
            <a:endParaRPr lang="zh-CN" altLang="en-US" b="0" kern="0" dirty="0"/>
          </a:p>
        </p:txBody>
      </p:sp>
      <p:sp>
        <p:nvSpPr>
          <p:cNvPr id="4" name="标题 1"/>
          <p:cNvSpPr txBox="1">
            <a:spLocks/>
          </p:cNvSpPr>
          <p:nvPr/>
        </p:nvSpPr>
        <p:spPr>
          <a:xfrm>
            <a:off x="685800" y="228600"/>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b="0" kern="0">
                <a:ea typeface="宋体" charset="-122"/>
              </a:rPr>
              <a:t>凸包问题</a:t>
            </a:r>
            <a:endParaRPr lang="zh-CN" altLang="en-US" b="0" kern="0" dirty="0"/>
          </a:p>
        </p:txBody>
      </p:sp>
    </p:spTree>
    <p:extLst>
      <p:ext uri="{BB962C8B-B14F-4D97-AF65-F5344CB8AC3E}">
        <p14:creationId xmlns:p14="http://schemas.microsoft.com/office/powerpoint/2010/main" val="3087810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479425" y="0"/>
            <a:ext cx="6913563" cy="835025"/>
          </a:xfrm>
        </p:spPr>
        <p:txBody>
          <a:bodyPr/>
          <a:lstStyle/>
          <a:p>
            <a:pPr eaLnBrk="1" hangingPunct="1">
              <a:defRPr/>
            </a:pPr>
            <a:r>
              <a:rPr lang="zh-CN" altLang="en-US" dirty="0">
                <a:ea typeface="宋体" charset="-122"/>
              </a:rPr>
              <a:t>凸包问题</a:t>
            </a:r>
          </a:p>
        </p:txBody>
      </p:sp>
      <p:sp>
        <p:nvSpPr>
          <p:cNvPr id="14342" name="Rectangle 3"/>
          <p:cNvSpPr>
            <a:spLocks noGrp="1" noChangeArrowheads="1"/>
          </p:cNvSpPr>
          <p:nvPr>
            <p:ph type="body" idx="1"/>
          </p:nvPr>
        </p:nvSpPr>
        <p:spPr>
          <a:xfrm>
            <a:off x="395288" y="1268413"/>
            <a:ext cx="8229600" cy="2116137"/>
          </a:xfrm>
        </p:spPr>
        <p:txBody>
          <a:bodyPr/>
          <a:lstStyle/>
          <a:p>
            <a:pPr eaLnBrk="1" hangingPunct="1">
              <a:defRPr/>
            </a:pPr>
            <a:r>
              <a:rPr lang="zh-CN" altLang="en-US" b="1" dirty="0">
                <a:solidFill>
                  <a:srgbClr val="002060"/>
                </a:solidFill>
                <a:ea typeface="宋体" charset="-122"/>
              </a:rPr>
              <a:t>定理</a:t>
            </a:r>
            <a:r>
              <a:rPr lang="zh-CN" altLang="en-US" b="1" dirty="0">
                <a:ea typeface="宋体" charset="-122"/>
              </a:rPr>
              <a:t>：</a:t>
            </a:r>
            <a:r>
              <a:rPr lang="zh-CN" altLang="en-US" dirty="0">
                <a:ea typeface="宋体" charset="-122"/>
              </a:rPr>
              <a:t>  任意包含</a:t>
            </a:r>
            <a:r>
              <a:rPr lang="en-US" altLang="zh-CN" dirty="0">
                <a:ea typeface="宋体" charset="-122"/>
              </a:rPr>
              <a:t>n&gt;2</a:t>
            </a:r>
            <a:r>
              <a:rPr lang="zh-CN" altLang="en-US" dirty="0">
                <a:ea typeface="宋体" charset="-122"/>
              </a:rPr>
              <a:t>个点（不共线）的集合</a:t>
            </a:r>
            <a:r>
              <a:rPr lang="en-US" altLang="zh-CN" dirty="0">
                <a:ea typeface="宋体" charset="-122"/>
              </a:rPr>
              <a:t>S</a:t>
            </a:r>
            <a:r>
              <a:rPr lang="zh-CN" altLang="en-US" dirty="0">
                <a:ea typeface="宋体" charset="-122"/>
              </a:rPr>
              <a:t>的凸包是以</a:t>
            </a:r>
            <a:r>
              <a:rPr lang="en-US" altLang="zh-CN" dirty="0">
                <a:ea typeface="宋体" charset="-122"/>
              </a:rPr>
              <a:t>S</a:t>
            </a:r>
            <a:r>
              <a:rPr lang="zh-CN" altLang="en-US" dirty="0">
                <a:ea typeface="宋体" charset="-122"/>
              </a:rPr>
              <a:t>中的某些点为顶点的凸多边形。</a:t>
            </a:r>
          </a:p>
          <a:p>
            <a:pPr eaLnBrk="1" hangingPunct="1">
              <a:defRPr/>
            </a:pPr>
            <a:r>
              <a:rPr lang="zh-CN" altLang="en-US" dirty="0">
                <a:ea typeface="宋体" charset="-122"/>
              </a:rPr>
              <a:t>凸包问题是为一个</a:t>
            </a:r>
            <a:r>
              <a:rPr lang="en-US" altLang="zh-CN" dirty="0">
                <a:ea typeface="宋体" charset="-122"/>
              </a:rPr>
              <a:t>n</a:t>
            </a:r>
            <a:r>
              <a:rPr lang="zh-CN" altLang="en-US" dirty="0">
                <a:ea typeface="宋体" charset="-122"/>
              </a:rPr>
              <a:t>个点的集合构造凸包的问题。</a:t>
            </a:r>
          </a:p>
          <a:p>
            <a:pPr eaLnBrk="1" hangingPunct="1">
              <a:defRPr/>
            </a:pPr>
            <a:r>
              <a:rPr lang="zh-CN" altLang="en-US" dirty="0">
                <a:ea typeface="宋体" charset="-122"/>
              </a:rPr>
              <a:t>极点：对于任何以集合中的点为端点的线段来说，它们不是这种线段的中点。</a:t>
            </a:r>
            <a:endParaRPr lang="zh-CN" altLang="en-US" sz="2800" i="1" dirty="0">
              <a:ea typeface="宋体" charset="-122"/>
            </a:endParaRPr>
          </a:p>
        </p:txBody>
      </p:sp>
      <p:pic>
        <p:nvPicPr>
          <p:cNvPr id="3891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962" y="3733800"/>
            <a:ext cx="4079875" cy="276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919" name="直接箭头连接符 13"/>
          <p:cNvCxnSpPr>
            <a:cxnSpLocks noChangeShapeType="1"/>
          </p:cNvCxnSpPr>
          <p:nvPr/>
        </p:nvCxnSpPr>
        <p:spPr bwMode="auto">
          <a:xfrm rot="5400000">
            <a:off x="2341562" y="4399766"/>
            <a:ext cx="1447800" cy="533400"/>
          </a:xfrm>
          <a:prstGeom prst="straightConnector1">
            <a:avLst/>
          </a:prstGeom>
          <a:noFill/>
          <a:ln w="28575" algn="ctr">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56804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7772400" cy="1143000"/>
          </a:xfrm>
        </p:spPr>
        <p:txBody>
          <a:bodyPr/>
          <a:lstStyle/>
          <a:p>
            <a:r>
              <a:rPr lang="zh-CN" altLang="en-US" dirty="0">
                <a:ea typeface="宋体" charset="-122"/>
              </a:rPr>
              <a:t>凸包问题</a:t>
            </a:r>
            <a:r>
              <a:rPr lang="en-US" altLang="zh-CN" dirty="0">
                <a:ea typeface="宋体" charset="-122"/>
              </a:rPr>
              <a:t>——</a:t>
            </a:r>
            <a:r>
              <a:rPr lang="zh-CN" altLang="en-US" dirty="0">
                <a:ea typeface="宋体" charset="-122"/>
              </a:rPr>
              <a:t>蛮力法</a:t>
            </a:r>
            <a:endParaRPr lang="zh-CN" altLang="en-US" dirty="0"/>
          </a:p>
        </p:txBody>
      </p:sp>
      <p:sp>
        <p:nvSpPr>
          <p:cNvPr id="3" name="内容占位符 2"/>
          <p:cNvSpPr>
            <a:spLocks noGrp="1"/>
          </p:cNvSpPr>
          <p:nvPr>
            <p:ph idx="1"/>
          </p:nvPr>
        </p:nvSpPr>
        <p:spPr>
          <a:xfrm>
            <a:off x="609600" y="1447800"/>
            <a:ext cx="7772400" cy="4114800"/>
          </a:xfrm>
        </p:spPr>
        <p:txBody>
          <a:bodyPr/>
          <a:lstStyle/>
          <a:p>
            <a:r>
              <a:rPr lang="zh-CN" altLang="en-US" dirty="0">
                <a:latin typeface="黑体" pitchFamily="49" charset="-122"/>
                <a:ea typeface="黑体" pitchFamily="49" charset="-122"/>
              </a:rPr>
              <a:t>对于一个</a:t>
            </a:r>
            <a:r>
              <a:rPr lang="en-US" altLang="zh-CN" dirty="0">
                <a:latin typeface="黑体" pitchFamily="49" charset="-122"/>
                <a:ea typeface="黑体" pitchFamily="49" charset="-122"/>
              </a:rPr>
              <a:t>n</a:t>
            </a:r>
            <a:r>
              <a:rPr lang="zh-CN" altLang="en-US" dirty="0">
                <a:latin typeface="黑体" pitchFamily="49" charset="-122"/>
                <a:ea typeface="黑体" pitchFamily="49" charset="-122"/>
              </a:rPr>
              <a:t>个点集合中的两个点</a:t>
            </a:r>
            <a:r>
              <a:rPr lang="en-US" altLang="zh-CN" dirty="0">
                <a:latin typeface="黑体" pitchFamily="49" charset="-122"/>
                <a:ea typeface="黑体" pitchFamily="49" charset="-122"/>
              </a:rPr>
              <a:t>P</a:t>
            </a:r>
            <a:r>
              <a:rPr lang="en-US" altLang="zh-CN" baseline="-25000" dirty="0">
                <a:latin typeface="黑体" pitchFamily="49" charset="-122"/>
                <a:ea typeface="黑体" pitchFamily="49" charset="-122"/>
              </a:rPr>
              <a:t>i</a:t>
            </a:r>
            <a:r>
              <a:rPr lang="zh-CN" altLang="en-US" dirty="0">
                <a:latin typeface="黑体" pitchFamily="49" charset="-122"/>
                <a:ea typeface="黑体" pitchFamily="49" charset="-122"/>
              </a:rPr>
              <a:t>和</a:t>
            </a:r>
            <a:r>
              <a:rPr lang="en-US" altLang="zh-CN" dirty="0" err="1">
                <a:latin typeface="黑体" pitchFamily="49" charset="-122"/>
                <a:ea typeface="黑体" pitchFamily="49" charset="-122"/>
              </a:rPr>
              <a:t>P</a:t>
            </a:r>
            <a:r>
              <a:rPr lang="en-US" altLang="zh-CN" baseline="-25000" dirty="0" err="1">
                <a:latin typeface="黑体" pitchFamily="49" charset="-122"/>
                <a:ea typeface="黑体" pitchFamily="49" charset="-122"/>
              </a:rPr>
              <a:t>j</a:t>
            </a:r>
            <a:r>
              <a:rPr lang="zh-CN" altLang="en-US" dirty="0">
                <a:latin typeface="黑体" pitchFamily="49" charset="-122"/>
                <a:ea typeface="黑体" pitchFamily="49" charset="-122"/>
              </a:rPr>
              <a:t>，当且仅当该集合中的其他点都位于穿过这两点的直线的同一边时它们的连线是该集合凸包边界的一部分。对每一对点都做一遍检验之后，满足条件的线段构成了该凸包的边界。</a:t>
            </a:r>
            <a:endParaRPr lang="en-US" altLang="zh-CN" dirty="0">
              <a:latin typeface="黑体" pitchFamily="49" charset="-122"/>
              <a:ea typeface="黑体" pitchFamily="49" charset="-122"/>
            </a:endParaRPr>
          </a:p>
          <a:p>
            <a:r>
              <a:rPr lang="zh-CN" altLang="en-US" dirty="0">
                <a:latin typeface="黑体" pitchFamily="49" charset="-122"/>
                <a:ea typeface="黑体" pitchFamily="49" charset="-122"/>
              </a:rPr>
              <a:t>时间效率</a:t>
            </a:r>
            <a:r>
              <a:rPr lang="en-US" altLang="zh-CN" dirty="0">
                <a:latin typeface="黑体" pitchFamily="49" charset="-122"/>
                <a:ea typeface="黑体" pitchFamily="49" charset="-122"/>
              </a:rPr>
              <a:t>: </a:t>
            </a:r>
            <a:r>
              <a:rPr lang="en-US" altLang="zh-CN" b="1" dirty="0">
                <a:ea typeface="宋体" charset="-122"/>
              </a:rPr>
              <a:t>O(</a:t>
            </a:r>
            <a:r>
              <a:rPr lang="en-US" altLang="zh-CN" b="1" i="1" dirty="0">
                <a:ea typeface="宋体" charset="-122"/>
              </a:rPr>
              <a:t>n</a:t>
            </a:r>
            <a:r>
              <a:rPr lang="en-US" altLang="zh-CN" b="1" baseline="30000" dirty="0">
                <a:ea typeface="宋体" charset="-122"/>
              </a:rPr>
              <a:t>3</a:t>
            </a:r>
            <a:r>
              <a:rPr lang="en-US" altLang="zh-CN" b="1" dirty="0">
                <a:ea typeface="宋体" charset="-122"/>
              </a:rPr>
              <a:t>)</a:t>
            </a:r>
          </a:p>
          <a:p>
            <a:pPr marL="0" indent="0">
              <a:buNone/>
            </a:pPr>
            <a:endParaRPr lang="zh-CN" altLang="en-US" dirty="0">
              <a:latin typeface="黑体" pitchFamily="49" charset="-122"/>
              <a:ea typeface="黑体" pitchFamily="49" charset="-122"/>
            </a:endParaRPr>
          </a:p>
          <a:p>
            <a:endParaRPr lang="zh-CN" altLang="en-US"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4077" y="3886200"/>
            <a:ext cx="4267200" cy="266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5087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日期占位符 40"/>
          <p:cNvSpPr>
            <a:spLocks noGrp="1"/>
          </p:cNvSpPr>
          <p:nvPr>
            <p:ph type="dt" sz="half" idx="10"/>
          </p:nvPr>
        </p:nvSpPr>
        <p:spPr/>
        <p:txBody>
          <a:bodyPr/>
          <a:lstStyle/>
          <a:p>
            <a:r>
              <a:rPr lang="en-US" altLang="zh-CN"/>
              <a:t>8/29/06</a:t>
            </a:r>
          </a:p>
        </p:txBody>
      </p:sp>
      <p:sp>
        <p:nvSpPr>
          <p:cNvPr id="42" name="页脚占位符 41"/>
          <p:cNvSpPr>
            <a:spLocks noGrp="1"/>
          </p:cNvSpPr>
          <p:nvPr>
            <p:ph type="ftr" sz="quarter" idx="11"/>
          </p:nvPr>
        </p:nvSpPr>
        <p:spPr/>
        <p:txBody>
          <a:bodyPr/>
          <a:lstStyle/>
          <a:p>
            <a:r>
              <a:rPr lang="en-US" altLang="zh-CN"/>
              <a:t>CS 6463: AT Computational Geometry</a:t>
            </a:r>
          </a:p>
        </p:txBody>
      </p:sp>
      <p:sp>
        <p:nvSpPr>
          <p:cNvPr id="43" name="灯片编号占位符 42"/>
          <p:cNvSpPr>
            <a:spLocks noGrp="1"/>
          </p:cNvSpPr>
          <p:nvPr>
            <p:ph type="sldNum" sz="quarter" idx="12"/>
          </p:nvPr>
        </p:nvSpPr>
        <p:spPr/>
        <p:txBody>
          <a:bodyPr/>
          <a:lstStyle/>
          <a:p>
            <a:fld id="{C73FD2D4-86CF-40DD-892D-9F62719037EB}" type="slidenum">
              <a:rPr lang="en-US" altLang="zh-CN"/>
              <a:pPr/>
              <a:t>76</a:t>
            </a:fld>
            <a:endParaRPr lang="en-US" altLang="zh-CN"/>
          </a:p>
        </p:txBody>
      </p:sp>
      <p:sp>
        <p:nvSpPr>
          <p:cNvPr id="154655" name="Line 31"/>
          <p:cNvSpPr>
            <a:spLocks noChangeShapeType="1"/>
          </p:cNvSpPr>
          <p:nvPr/>
        </p:nvSpPr>
        <p:spPr bwMode="auto">
          <a:xfrm flipV="1">
            <a:off x="7562851" y="1741985"/>
            <a:ext cx="603250" cy="1539875"/>
          </a:xfrm>
          <a:prstGeom prst="line">
            <a:avLst/>
          </a:prstGeom>
          <a:noFill/>
          <a:ln w="28575">
            <a:solidFill>
              <a:srgbClr val="CC99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626" name="Rectangle 2"/>
          <p:cNvSpPr>
            <a:spLocks noGrp="1" noChangeArrowheads="1"/>
          </p:cNvSpPr>
          <p:nvPr>
            <p:ph type="title"/>
          </p:nvPr>
        </p:nvSpPr>
        <p:spPr>
          <a:xfrm>
            <a:off x="685800" y="152400"/>
            <a:ext cx="8077200" cy="1143000"/>
          </a:xfrm>
        </p:spPr>
        <p:txBody>
          <a:bodyPr/>
          <a:lstStyle/>
          <a:p>
            <a:r>
              <a:rPr lang="zh-CN" altLang="en-US" sz="4000" dirty="0">
                <a:ea typeface="宋体" charset="-122"/>
              </a:rPr>
              <a:t>在直线一侧如何检测（方向检测）</a:t>
            </a:r>
            <a:endParaRPr lang="en-US" altLang="zh-CN" sz="4000" dirty="0">
              <a:ea typeface="宋体" charset="-122"/>
            </a:endParaRPr>
          </a:p>
        </p:txBody>
      </p:sp>
      <p:sp>
        <p:nvSpPr>
          <p:cNvPr id="154628" name="Oval 4"/>
          <p:cNvSpPr>
            <a:spLocks noChangeArrowheads="1"/>
          </p:cNvSpPr>
          <p:nvPr/>
        </p:nvSpPr>
        <p:spPr bwMode="auto">
          <a:xfrm>
            <a:off x="2712031" y="3109670"/>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spAutoFit/>
          </a:bodyPr>
          <a:lstStyle/>
          <a:p>
            <a:endParaRPr lang="zh-CN" altLang="en-US"/>
          </a:p>
        </p:txBody>
      </p:sp>
      <p:sp>
        <p:nvSpPr>
          <p:cNvPr id="154629" name="Oval 5"/>
          <p:cNvSpPr>
            <a:spLocks noChangeArrowheads="1"/>
          </p:cNvSpPr>
          <p:nvPr/>
        </p:nvSpPr>
        <p:spPr bwMode="auto">
          <a:xfrm>
            <a:off x="1764294" y="3477970"/>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spAutoFit/>
          </a:bodyPr>
          <a:lstStyle/>
          <a:p>
            <a:endParaRPr lang="zh-CN" altLang="en-US"/>
          </a:p>
        </p:txBody>
      </p:sp>
      <p:sp>
        <p:nvSpPr>
          <p:cNvPr id="154630" name="Oval 6"/>
          <p:cNvSpPr>
            <a:spLocks noChangeArrowheads="1"/>
          </p:cNvSpPr>
          <p:nvPr/>
        </p:nvSpPr>
        <p:spPr bwMode="auto">
          <a:xfrm>
            <a:off x="1938919" y="2374658"/>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spAutoFit/>
          </a:bodyPr>
          <a:lstStyle/>
          <a:p>
            <a:endParaRPr lang="zh-CN" altLang="en-US"/>
          </a:p>
        </p:txBody>
      </p:sp>
      <p:sp>
        <p:nvSpPr>
          <p:cNvPr id="154631" name="Text Box 7"/>
          <p:cNvSpPr txBox="1">
            <a:spLocks noChangeArrowheads="1"/>
          </p:cNvSpPr>
          <p:nvPr/>
        </p:nvSpPr>
        <p:spPr bwMode="auto">
          <a:xfrm>
            <a:off x="1903994" y="3484320"/>
            <a:ext cx="212725" cy="304800"/>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2000" i="1">
                <a:solidFill>
                  <a:schemeClr val="tx1"/>
                </a:solidFill>
                <a:ea typeface="宋体" charset="-122"/>
              </a:rPr>
              <a:t>p</a:t>
            </a:r>
          </a:p>
        </p:txBody>
      </p:sp>
      <p:sp>
        <p:nvSpPr>
          <p:cNvPr id="154632" name="Text Box 8"/>
          <p:cNvSpPr txBox="1">
            <a:spLocks noChangeArrowheads="1"/>
          </p:cNvSpPr>
          <p:nvPr/>
        </p:nvSpPr>
        <p:spPr bwMode="auto">
          <a:xfrm>
            <a:off x="2873956" y="3035058"/>
            <a:ext cx="212725" cy="304800"/>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2000" i="1">
                <a:solidFill>
                  <a:schemeClr val="tx1"/>
                </a:solidFill>
                <a:ea typeface="宋体" charset="-122"/>
              </a:rPr>
              <a:t>q</a:t>
            </a:r>
          </a:p>
        </p:txBody>
      </p:sp>
      <p:sp>
        <p:nvSpPr>
          <p:cNvPr id="154633" name="Text Box 9"/>
          <p:cNvSpPr txBox="1">
            <a:spLocks noChangeArrowheads="1"/>
          </p:cNvSpPr>
          <p:nvPr/>
        </p:nvSpPr>
        <p:spPr bwMode="auto">
          <a:xfrm>
            <a:off x="2081794" y="2279408"/>
            <a:ext cx="212725" cy="304800"/>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2000" i="1">
                <a:solidFill>
                  <a:schemeClr val="tx1"/>
                </a:solidFill>
                <a:ea typeface="宋体" charset="-122"/>
              </a:rPr>
              <a:t>r</a:t>
            </a:r>
          </a:p>
        </p:txBody>
      </p:sp>
      <p:sp>
        <p:nvSpPr>
          <p:cNvPr id="154634" name="Freeform 10"/>
          <p:cNvSpPr>
            <a:spLocks/>
          </p:cNvSpPr>
          <p:nvPr/>
        </p:nvSpPr>
        <p:spPr bwMode="auto">
          <a:xfrm>
            <a:off x="1832556" y="2746133"/>
            <a:ext cx="558800" cy="538162"/>
          </a:xfrm>
          <a:custGeom>
            <a:avLst/>
            <a:gdLst>
              <a:gd name="T0" fmla="*/ 0 w 352"/>
              <a:gd name="T1" fmla="*/ 241 h 339"/>
              <a:gd name="T2" fmla="*/ 155 w 352"/>
              <a:gd name="T3" fmla="*/ 339 h 339"/>
              <a:gd name="T4" fmla="*/ 333 w 352"/>
              <a:gd name="T5" fmla="*/ 241 h 339"/>
              <a:gd name="T6" fmla="*/ 267 w 352"/>
              <a:gd name="T7" fmla="*/ 35 h 339"/>
              <a:gd name="T8" fmla="*/ 174 w 352"/>
              <a:gd name="T9" fmla="*/ 30 h 339"/>
            </a:gdLst>
            <a:ahLst/>
            <a:cxnLst>
              <a:cxn ang="0">
                <a:pos x="T0" y="T1"/>
              </a:cxn>
              <a:cxn ang="0">
                <a:pos x="T2" y="T3"/>
              </a:cxn>
              <a:cxn ang="0">
                <a:pos x="T4" y="T5"/>
              </a:cxn>
              <a:cxn ang="0">
                <a:pos x="T6" y="T7"/>
              </a:cxn>
              <a:cxn ang="0">
                <a:pos x="T8" y="T9"/>
              </a:cxn>
            </a:cxnLst>
            <a:rect l="0" t="0" r="r" b="b"/>
            <a:pathLst>
              <a:path w="352" h="339">
                <a:moveTo>
                  <a:pt x="0" y="241"/>
                </a:moveTo>
                <a:cubicBezTo>
                  <a:pt x="50" y="290"/>
                  <a:pt x="100" y="339"/>
                  <a:pt x="155" y="339"/>
                </a:cubicBezTo>
                <a:cubicBezTo>
                  <a:pt x="210" y="339"/>
                  <a:pt x="314" y="292"/>
                  <a:pt x="333" y="241"/>
                </a:cubicBezTo>
                <a:cubicBezTo>
                  <a:pt x="352" y="190"/>
                  <a:pt x="293" y="70"/>
                  <a:pt x="267" y="35"/>
                </a:cubicBezTo>
                <a:cubicBezTo>
                  <a:pt x="241" y="0"/>
                  <a:pt x="207" y="15"/>
                  <a:pt x="174" y="30"/>
                </a:cubicBezTo>
              </a:path>
            </a:pathLst>
          </a:custGeom>
          <a:noFill/>
          <a:ln w="28575" cap="flat" cmpd="sng">
            <a:solidFill>
              <a:schemeClr val="tx1"/>
            </a:solidFill>
            <a:prstDash val="sysDot"/>
            <a:round/>
            <a:headEnd type="none" w="med" len="med"/>
            <a:tailEnd type="triangle" w="med" len="med"/>
          </a:ln>
          <a:effectLst/>
          <a:extLst>
            <a:ext uri="{909E8E84-426E-40DD-AFC4-6F175D3DCCD1}">
              <a14:hiddenFill xmlns:a14="http://schemas.microsoft.com/office/drawing/2010/main">
                <a:solidFill>
                  <a:schemeClr val="hlink">
                    <a:alpha val="2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635" name="Oval 11"/>
          <p:cNvSpPr>
            <a:spLocks noChangeArrowheads="1"/>
          </p:cNvSpPr>
          <p:nvPr/>
        </p:nvSpPr>
        <p:spPr bwMode="auto">
          <a:xfrm>
            <a:off x="5553076" y="2449270"/>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spAutoFit/>
          </a:bodyPr>
          <a:lstStyle/>
          <a:p>
            <a:endParaRPr lang="zh-CN" altLang="en-US"/>
          </a:p>
        </p:txBody>
      </p:sp>
      <p:sp>
        <p:nvSpPr>
          <p:cNvPr id="154636" name="Oval 12"/>
          <p:cNvSpPr>
            <a:spLocks noChangeArrowheads="1"/>
          </p:cNvSpPr>
          <p:nvPr/>
        </p:nvSpPr>
        <p:spPr bwMode="auto">
          <a:xfrm>
            <a:off x="4605338" y="2817570"/>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spAutoFit/>
          </a:bodyPr>
          <a:lstStyle/>
          <a:p>
            <a:endParaRPr lang="zh-CN" altLang="en-US"/>
          </a:p>
        </p:txBody>
      </p:sp>
      <p:sp>
        <p:nvSpPr>
          <p:cNvPr id="154637" name="Oval 13"/>
          <p:cNvSpPr>
            <a:spLocks noChangeArrowheads="1"/>
          </p:cNvSpPr>
          <p:nvPr/>
        </p:nvSpPr>
        <p:spPr bwMode="auto">
          <a:xfrm>
            <a:off x="4779963" y="1714258"/>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spAutoFit/>
          </a:bodyPr>
          <a:lstStyle/>
          <a:p>
            <a:endParaRPr lang="zh-CN" altLang="en-US"/>
          </a:p>
        </p:txBody>
      </p:sp>
      <p:sp>
        <p:nvSpPr>
          <p:cNvPr id="154638" name="Text Box 14"/>
          <p:cNvSpPr txBox="1">
            <a:spLocks noChangeArrowheads="1"/>
          </p:cNvSpPr>
          <p:nvPr/>
        </p:nvSpPr>
        <p:spPr bwMode="auto">
          <a:xfrm>
            <a:off x="4745038" y="2823920"/>
            <a:ext cx="212725" cy="304800"/>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2000" i="1">
                <a:solidFill>
                  <a:schemeClr val="tx1"/>
                </a:solidFill>
                <a:ea typeface="宋体" charset="-122"/>
              </a:rPr>
              <a:t>r</a:t>
            </a:r>
          </a:p>
        </p:txBody>
      </p:sp>
      <p:sp>
        <p:nvSpPr>
          <p:cNvPr id="154639" name="Text Box 15"/>
          <p:cNvSpPr txBox="1">
            <a:spLocks noChangeArrowheads="1"/>
          </p:cNvSpPr>
          <p:nvPr/>
        </p:nvSpPr>
        <p:spPr bwMode="auto">
          <a:xfrm>
            <a:off x="5722938" y="2330208"/>
            <a:ext cx="212725" cy="304800"/>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2000" i="1">
                <a:solidFill>
                  <a:schemeClr val="tx1"/>
                </a:solidFill>
                <a:ea typeface="宋体" charset="-122"/>
              </a:rPr>
              <a:t>q</a:t>
            </a:r>
          </a:p>
        </p:txBody>
      </p:sp>
      <p:sp>
        <p:nvSpPr>
          <p:cNvPr id="154640" name="Text Box 16"/>
          <p:cNvSpPr txBox="1">
            <a:spLocks noChangeArrowheads="1"/>
          </p:cNvSpPr>
          <p:nvPr/>
        </p:nvSpPr>
        <p:spPr bwMode="auto">
          <a:xfrm>
            <a:off x="4922838" y="1619008"/>
            <a:ext cx="212725" cy="304800"/>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2000" i="1">
                <a:solidFill>
                  <a:schemeClr val="tx1"/>
                </a:solidFill>
                <a:ea typeface="宋体" charset="-122"/>
              </a:rPr>
              <a:t>p</a:t>
            </a:r>
          </a:p>
        </p:txBody>
      </p:sp>
      <p:sp>
        <p:nvSpPr>
          <p:cNvPr id="154641" name="Freeform 17"/>
          <p:cNvSpPr>
            <a:spLocks/>
          </p:cNvSpPr>
          <p:nvPr/>
        </p:nvSpPr>
        <p:spPr bwMode="auto">
          <a:xfrm>
            <a:off x="4659313" y="2196858"/>
            <a:ext cx="558800" cy="538162"/>
          </a:xfrm>
          <a:custGeom>
            <a:avLst/>
            <a:gdLst>
              <a:gd name="T0" fmla="*/ 0 w 352"/>
              <a:gd name="T1" fmla="*/ 241 h 339"/>
              <a:gd name="T2" fmla="*/ 155 w 352"/>
              <a:gd name="T3" fmla="*/ 339 h 339"/>
              <a:gd name="T4" fmla="*/ 333 w 352"/>
              <a:gd name="T5" fmla="*/ 241 h 339"/>
              <a:gd name="T6" fmla="*/ 267 w 352"/>
              <a:gd name="T7" fmla="*/ 35 h 339"/>
              <a:gd name="T8" fmla="*/ 174 w 352"/>
              <a:gd name="T9" fmla="*/ 30 h 339"/>
            </a:gdLst>
            <a:ahLst/>
            <a:cxnLst>
              <a:cxn ang="0">
                <a:pos x="T0" y="T1"/>
              </a:cxn>
              <a:cxn ang="0">
                <a:pos x="T2" y="T3"/>
              </a:cxn>
              <a:cxn ang="0">
                <a:pos x="T4" y="T5"/>
              </a:cxn>
              <a:cxn ang="0">
                <a:pos x="T6" y="T7"/>
              </a:cxn>
              <a:cxn ang="0">
                <a:pos x="T8" y="T9"/>
              </a:cxn>
            </a:cxnLst>
            <a:rect l="0" t="0" r="r" b="b"/>
            <a:pathLst>
              <a:path w="352" h="339">
                <a:moveTo>
                  <a:pt x="0" y="241"/>
                </a:moveTo>
                <a:cubicBezTo>
                  <a:pt x="50" y="290"/>
                  <a:pt x="100" y="339"/>
                  <a:pt x="155" y="339"/>
                </a:cubicBezTo>
                <a:cubicBezTo>
                  <a:pt x="210" y="339"/>
                  <a:pt x="314" y="292"/>
                  <a:pt x="333" y="241"/>
                </a:cubicBezTo>
                <a:cubicBezTo>
                  <a:pt x="352" y="190"/>
                  <a:pt x="293" y="70"/>
                  <a:pt x="267" y="35"/>
                </a:cubicBezTo>
                <a:cubicBezTo>
                  <a:pt x="241" y="0"/>
                  <a:pt x="207" y="15"/>
                  <a:pt x="174" y="30"/>
                </a:cubicBezTo>
              </a:path>
            </a:pathLst>
          </a:custGeom>
          <a:noFill/>
          <a:ln w="28575" cap="flat" cmpd="sng">
            <a:solidFill>
              <a:schemeClr val="tx1"/>
            </a:solidFill>
            <a:prstDash val="sysDot"/>
            <a:round/>
            <a:headEnd type="triangle" w="med" len="med"/>
            <a:tailEnd type="none" w="med" len="med"/>
          </a:ln>
          <a:effectLst/>
          <a:extLst>
            <a:ext uri="{909E8E84-426E-40DD-AFC4-6F175D3DCCD1}">
              <a14:hiddenFill xmlns:a14="http://schemas.microsoft.com/office/drawing/2010/main">
                <a:solidFill>
                  <a:schemeClr val="hlink">
                    <a:alpha val="2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642" name="Text Box 18"/>
          <p:cNvSpPr txBox="1">
            <a:spLocks noChangeArrowheads="1"/>
          </p:cNvSpPr>
          <p:nvPr/>
        </p:nvSpPr>
        <p:spPr bwMode="auto">
          <a:xfrm>
            <a:off x="591925" y="3963966"/>
            <a:ext cx="3040062" cy="424732"/>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Bef>
                <a:spcPct val="50000"/>
              </a:spcBef>
              <a:buFontTx/>
              <a:buChar char="•"/>
            </a:pPr>
            <a:r>
              <a:rPr lang="en-US" altLang="zh-CN" sz="2400" i="1" dirty="0">
                <a:solidFill>
                  <a:schemeClr val="tx1"/>
                </a:solidFill>
                <a:ea typeface="宋体" charset="-122"/>
              </a:rPr>
              <a:t>r</a:t>
            </a:r>
            <a:r>
              <a:rPr lang="en-US" altLang="zh-CN" sz="2400" dirty="0">
                <a:solidFill>
                  <a:schemeClr val="tx1"/>
                </a:solidFill>
                <a:ea typeface="宋体" charset="-122"/>
              </a:rPr>
              <a:t> </a:t>
            </a:r>
            <a:r>
              <a:rPr lang="zh-CN" altLang="en-US" sz="2400" dirty="0">
                <a:solidFill>
                  <a:schemeClr val="tx1"/>
                </a:solidFill>
                <a:ea typeface="宋体" charset="-122"/>
              </a:rPr>
              <a:t>在</a:t>
            </a:r>
            <a:r>
              <a:rPr lang="en-US" altLang="zh-CN" sz="2400" i="1" dirty="0" err="1">
                <a:solidFill>
                  <a:schemeClr val="tx1"/>
                </a:solidFill>
                <a:ea typeface="宋体" charset="-122"/>
              </a:rPr>
              <a:t>pq</a:t>
            </a:r>
            <a:r>
              <a:rPr lang="zh-CN" altLang="en-US" sz="2400" dirty="0">
                <a:solidFill>
                  <a:schemeClr val="tx1"/>
                </a:solidFill>
                <a:ea typeface="宋体" charset="-122"/>
              </a:rPr>
              <a:t>左侧</a:t>
            </a:r>
            <a:endParaRPr lang="en-US" altLang="zh-CN" sz="2400" dirty="0">
              <a:solidFill>
                <a:schemeClr val="tx1"/>
              </a:solidFill>
              <a:ea typeface="宋体" charset="-122"/>
            </a:endParaRPr>
          </a:p>
        </p:txBody>
      </p:sp>
      <p:sp>
        <p:nvSpPr>
          <p:cNvPr id="154643" name="Text Box 19"/>
          <p:cNvSpPr txBox="1">
            <a:spLocks noChangeArrowheads="1"/>
          </p:cNvSpPr>
          <p:nvPr/>
        </p:nvSpPr>
        <p:spPr bwMode="auto">
          <a:xfrm>
            <a:off x="3969317" y="3929384"/>
            <a:ext cx="2279083" cy="424732"/>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spcBef>
                <a:spcPct val="50000"/>
              </a:spcBef>
              <a:buFontTx/>
              <a:buChar char="•"/>
            </a:pPr>
            <a:r>
              <a:rPr lang="en-US" altLang="zh-CN" sz="2400" dirty="0">
                <a:solidFill>
                  <a:schemeClr val="tx1"/>
                </a:solidFill>
                <a:ea typeface="宋体" charset="-122"/>
              </a:rPr>
              <a:t>r </a:t>
            </a:r>
            <a:r>
              <a:rPr lang="zh-CN" altLang="en-US" sz="2400" dirty="0">
                <a:solidFill>
                  <a:schemeClr val="tx1"/>
                </a:solidFill>
                <a:ea typeface="宋体" charset="-122"/>
              </a:rPr>
              <a:t>在</a:t>
            </a:r>
            <a:r>
              <a:rPr lang="en-US" altLang="zh-CN" sz="2400" dirty="0" err="1">
                <a:solidFill>
                  <a:schemeClr val="tx1"/>
                </a:solidFill>
                <a:ea typeface="宋体" charset="-122"/>
              </a:rPr>
              <a:t>pq</a:t>
            </a:r>
            <a:r>
              <a:rPr lang="zh-CN" altLang="en-US" sz="2400" dirty="0">
                <a:solidFill>
                  <a:schemeClr val="tx1"/>
                </a:solidFill>
                <a:ea typeface="宋体" charset="-122"/>
              </a:rPr>
              <a:t>右侧</a:t>
            </a:r>
            <a:endParaRPr lang="en-US" altLang="zh-CN" sz="2400" dirty="0">
              <a:solidFill>
                <a:schemeClr val="tx1"/>
              </a:solidFill>
              <a:ea typeface="宋体" charset="-122"/>
            </a:endParaRPr>
          </a:p>
        </p:txBody>
      </p:sp>
      <p:sp>
        <p:nvSpPr>
          <p:cNvPr id="154647" name="Text Box 23"/>
          <p:cNvSpPr txBox="1">
            <a:spLocks noChangeArrowheads="1"/>
          </p:cNvSpPr>
          <p:nvPr/>
        </p:nvSpPr>
        <p:spPr bwMode="auto">
          <a:xfrm>
            <a:off x="7504113" y="2443660"/>
            <a:ext cx="212725" cy="304800"/>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2000" i="1">
                <a:solidFill>
                  <a:schemeClr val="tx1"/>
                </a:solidFill>
                <a:ea typeface="宋体" charset="-122"/>
              </a:rPr>
              <a:t>r</a:t>
            </a:r>
          </a:p>
        </p:txBody>
      </p:sp>
      <p:sp>
        <p:nvSpPr>
          <p:cNvPr id="154648" name="Text Box 24"/>
          <p:cNvSpPr txBox="1">
            <a:spLocks noChangeArrowheads="1"/>
          </p:cNvSpPr>
          <p:nvPr/>
        </p:nvSpPr>
        <p:spPr bwMode="auto">
          <a:xfrm>
            <a:off x="7670801" y="2032497"/>
            <a:ext cx="212725" cy="304800"/>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2000" i="1">
                <a:solidFill>
                  <a:schemeClr val="tx1"/>
                </a:solidFill>
                <a:ea typeface="宋体" charset="-122"/>
              </a:rPr>
              <a:t>q</a:t>
            </a:r>
          </a:p>
        </p:txBody>
      </p:sp>
      <p:sp>
        <p:nvSpPr>
          <p:cNvPr id="154649" name="Text Box 25"/>
          <p:cNvSpPr txBox="1">
            <a:spLocks noChangeArrowheads="1"/>
          </p:cNvSpPr>
          <p:nvPr/>
        </p:nvSpPr>
        <p:spPr bwMode="auto">
          <a:xfrm>
            <a:off x="7324726" y="2940547"/>
            <a:ext cx="212725" cy="304800"/>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2000" i="1">
                <a:solidFill>
                  <a:schemeClr val="tx1"/>
                </a:solidFill>
                <a:ea typeface="宋体" charset="-122"/>
              </a:rPr>
              <a:t>p</a:t>
            </a:r>
          </a:p>
        </p:txBody>
      </p:sp>
      <p:sp>
        <p:nvSpPr>
          <p:cNvPr id="154651" name="Line 27"/>
          <p:cNvSpPr>
            <a:spLocks noChangeShapeType="1"/>
          </p:cNvSpPr>
          <p:nvPr/>
        </p:nvSpPr>
        <p:spPr bwMode="auto">
          <a:xfrm flipV="1">
            <a:off x="7575551" y="1922960"/>
            <a:ext cx="519112" cy="134620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652" name="Text Box 28"/>
          <p:cNvSpPr txBox="1">
            <a:spLocks noChangeArrowheads="1"/>
          </p:cNvSpPr>
          <p:nvPr/>
        </p:nvSpPr>
        <p:spPr bwMode="auto">
          <a:xfrm>
            <a:off x="6827713" y="3937848"/>
            <a:ext cx="1787526" cy="358368"/>
          </a:xfrm>
          <a:prstGeom prst="rect">
            <a:avLst/>
          </a:prstGeom>
          <a:noFill/>
          <a:ln>
            <a:noFill/>
          </a:ln>
          <a:effectLst/>
          <a:extLst>
            <a:ext uri="{909E8E84-426E-40DD-AFC4-6F175D3DCCD1}">
              <a14:hiddenFill xmlns:a14="http://schemas.microsoft.com/office/drawing/2010/main">
                <a:solidFill>
                  <a:schemeClr val="hlink">
                    <a:alpha val="20000"/>
                  </a:schemeClr>
                </a:solidFill>
              </a14:hiddenFill>
            </a:ext>
            <a:ext uri="{91240B29-F687-4F45-9708-019B960494DF}">
              <a14:hiddenLine xmlns:a14="http://schemas.microsoft.com/office/drawing/2010/main" w="285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70000"/>
              </a:lnSpc>
              <a:spcBef>
                <a:spcPct val="50000"/>
              </a:spcBef>
              <a:buFontTx/>
              <a:buChar char="•"/>
            </a:pPr>
            <a:r>
              <a:rPr lang="en-US" altLang="zh-CN" sz="2400" dirty="0">
                <a:ea typeface="宋体" charset="-122"/>
              </a:rPr>
              <a:t>r </a:t>
            </a:r>
            <a:r>
              <a:rPr lang="zh-CN" altLang="en-US" sz="2400" dirty="0">
                <a:ea typeface="宋体" charset="-122"/>
              </a:rPr>
              <a:t>在</a:t>
            </a:r>
            <a:r>
              <a:rPr lang="en-US" altLang="zh-CN" sz="2400" dirty="0">
                <a:ea typeface="宋体" charset="-122"/>
              </a:rPr>
              <a:t> </a:t>
            </a:r>
            <a:r>
              <a:rPr lang="en-US" altLang="zh-CN" sz="2400" dirty="0" err="1">
                <a:ea typeface="宋体" charset="-122"/>
              </a:rPr>
              <a:t>pq</a:t>
            </a:r>
            <a:r>
              <a:rPr lang="zh-CN" altLang="en-US" sz="2400" dirty="0">
                <a:ea typeface="宋体" charset="-122"/>
              </a:rPr>
              <a:t>上</a:t>
            </a:r>
            <a:endParaRPr lang="en-US" altLang="zh-CN" sz="2400" dirty="0">
              <a:ea typeface="宋体" charset="-122"/>
            </a:endParaRPr>
          </a:p>
        </p:txBody>
      </p:sp>
      <p:sp>
        <p:nvSpPr>
          <p:cNvPr id="154653" name="Line 29"/>
          <p:cNvSpPr>
            <a:spLocks noChangeShapeType="1"/>
          </p:cNvSpPr>
          <p:nvPr/>
        </p:nvSpPr>
        <p:spPr bwMode="auto">
          <a:xfrm flipV="1">
            <a:off x="1596019" y="2933458"/>
            <a:ext cx="1709737" cy="698500"/>
          </a:xfrm>
          <a:prstGeom prst="line">
            <a:avLst/>
          </a:prstGeom>
          <a:noFill/>
          <a:ln w="28575">
            <a:solidFill>
              <a:srgbClr val="CC99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654" name="Line 30"/>
          <p:cNvSpPr>
            <a:spLocks noChangeShapeType="1"/>
          </p:cNvSpPr>
          <p:nvPr/>
        </p:nvSpPr>
        <p:spPr bwMode="auto">
          <a:xfrm>
            <a:off x="4587876" y="1514233"/>
            <a:ext cx="1465262" cy="1389062"/>
          </a:xfrm>
          <a:prstGeom prst="line">
            <a:avLst/>
          </a:prstGeom>
          <a:noFill/>
          <a:ln w="28575">
            <a:solidFill>
              <a:srgbClr val="CC99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656" name="Freeform 32"/>
          <p:cNvSpPr>
            <a:spLocks/>
          </p:cNvSpPr>
          <p:nvPr/>
        </p:nvSpPr>
        <p:spPr bwMode="auto">
          <a:xfrm>
            <a:off x="400050" y="1438033"/>
            <a:ext cx="3048001" cy="2393950"/>
          </a:xfrm>
          <a:custGeom>
            <a:avLst/>
            <a:gdLst>
              <a:gd name="T0" fmla="*/ 1920 w 1920"/>
              <a:gd name="T1" fmla="*/ 1044 h 1508"/>
              <a:gd name="T2" fmla="*/ 796 w 1920"/>
              <a:gd name="T3" fmla="*/ 1508 h 1508"/>
              <a:gd name="T4" fmla="*/ 0 w 1920"/>
              <a:gd name="T5" fmla="*/ 1133 h 1508"/>
              <a:gd name="T6" fmla="*/ 38 w 1920"/>
              <a:gd name="T7" fmla="*/ 215 h 1508"/>
              <a:gd name="T8" fmla="*/ 825 w 1920"/>
              <a:gd name="T9" fmla="*/ 0 h 1508"/>
              <a:gd name="T10" fmla="*/ 1920 w 1920"/>
              <a:gd name="T11" fmla="*/ 1044 h 1508"/>
            </a:gdLst>
            <a:ahLst/>
            <a:cxnLst>
              <a:cxn ang="0">
                <a:pos x="T0" y="T1"/>
              </a:cxn>
              <a:cxn ang="0">
                <a:pos x="T2" y="T3"/>
              </a:cxn>
              <a:cxn ang="0">
                <a:pos x="T4" y="T5"/>
              </a:cxn>
              <a:cxn ang="0">
                <a:pos x="T6" y="T7"/>
              </a:cxn>
              <a:cxn ang="0">
                <a:pos x="T8" y="T9"/>
              </a:cxn>
              <a:cxn ang="0">
                <a:pos x="T10" y="T11"/>
              </a:cxn>
            </a:cxnLst>
            <a:rect l="0" t="0" r="r" b="b"/>
            <a:pathLst>
              <a:path w="1920" h="1508">
                <a:moveTo>
                  <a:pt x="1920" y="1044"/>
                </a:moveTo>
                <a:lnTo>
                  <a:pt x="796" y="1508"/>
                </a:lnTo>
                <a:lnTo>
                  <a:pt x="0" y="1133"/>
                </a:lnTo>
                <a:lnTo>
                  <a:pt x="38" y="215"/>
                </a:lnTo>
                <a:lnTo>
                  <a:pt x="825" y="0"/>
                </a:lnTo>
                <a:lnTo>
                  <a:pt x="1920" y="1044"/>
                </a:lnTo>
                <a:close/>
              </a:path>
            </a:pathLst>
          </a:custGeom>
          <a:solidFill>
            <a:schemeClr val="accent6">
              <a:lumMod val="50000"/>
              <a:alpha val="20000"/>
            </a:schemeClr>
          </a:solidFill>
          <a:ln>
            <a:noFill/>
          </a:ln>
          <a:effectLst/>
        </p:spPr>
        <p:txBody>
          <a:bodyPr anchor="ctr">
            <a:spAutoFit/>
          </a:bodyPr>
          <a:lstStyle/>
          <a:p>
            <a:endParaRPr lang="zh-CN" altLang="en-US"/>
          </a:p>
        </p:txBody>
      </p:sp>
      <p:sp>
        <p:nvSpPr>
          <p:cNvPr id="154657" name="Line 33"/>
          <p:cNvSpPr>
            <a:spLocks noChangeShapeType="1"/>
          </p:cNvSpPr>
          <p:nvPr/>
        </p:nvSpPr>
        <p:spPr bwMode="auto">
          <a:xfrm>
            <a:off x="4591051" y="1495183"/>
            <a:ext cx="542925" cy="6096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658" name="Freeform 34"/>
          <p:cNvSpPr>
            <a:spLocks/>
          </p:cNvSpPr>
          <p:nvPr/>
        </p:nvSpPr>
        <p:spPr bwMode="auto">
          <a:xfrm>
            <a:off x="3810000" y="1468141"/>
            <a:ext cx="2438400" cy="2468562"/>
          </a:xfrm>
          <a:custGeom>
            <a:avLst/>
            <a:gdLst>
              <a:gd name="T0" fmla="*/ 497 w 1536"/>
              <a:gd name="T1" fmla="*/ 0 h 1555"/>
              <a:gd name="T2" fmla="*/ 1536 w 1536"/>
              <a:gd name="T3" fmla="*/ 951 h 1555"/>
              <a:gd name="T4" fmla="*/ 1068 w 1536"/>
              <a:gd name="T5" fmla="*/ 1555 h 1555"/>
              <a:gd name="T6" fmla="*/ 277 w 1536"/>
              <a:gd name="T7" fmla="*/ 1452 h 1555"/>
              <a:gd name="T8" fmla="*/ 0 w 1536"/>
              <a:gd name="T9" fmla="*/ 567 h 1555"/>
              <a:gd name="T10" fmla="*/ 497 w 1536"/>
              <a:gd name="T11" fmla="*/ 0 h 1555"/>
            </a:gdLst>
            <a:ahLst/>
            <a:cxnLst>
              <a:cxn ang="0">
                <a:pos x="T0" y="T1"/>
              </a:cxn>
              <a:cxn ang="0">
                <a:pos x="T2" y="T3"/>
              </a:cxn>
              <a:cxn ang="0">
                <a:pos x="T4" y="T5"/>
              </a:cxn>
              <a:cxn ang="0">
                <a:pos x="T6" y="T7"/>
              </a:cxn>
              <a:cxn ang="0">
                <a:pos x="T8" y="T9"/>
              </a:cxn>
              <a:cxn ang="0">
                <a:pos x="T10" y="T11"/>
              </a:cxn>
            </a:cxnLst>
            <a:rect l="0" t="0" r="r" b="b"/>
            <a:pathLst>
              <a:path w="1536" h="1555">
                <a:moveTo>
                  <a:pt x="497" y="0"/>
                </a:moveTo>
                <a:lnTo>
                  <a:pt x="1536" y="951"/>
                </a:lnTo>
                <a:lnTo>
                  <a:pt x="1068" y="1555"/>
                </a:lnTo>
                <a:lnTo>
                  <a:pt x="277" y="1452"/>
                </a:lnTo>
                <a:lnTo>
                  <a:pt x="0" y="567"/>
                </a:lnTo>
                <a:lnTo>
                  <a:pt x="497" y="0"/>
                </a:lnTo>
                <a:close/>
              </a:path>
            </a:pathLst>
          </a:custGeom>
          <a:solidFill>
            <a:schemeClr val="accent6">
              <a:lumMod val="50000"/>
              <a:alpha val="20000"/>
            </a:schemeClr>
          </a:solidFill>
          <a:ln>
            <a:noFill/>
          </a:ln>
          <a:effectLst/>
        </p:spPr>
        <p:txBody>
          <a:bodyPr anchor="ctr">
            <a:spAutoFit/>
          </a:bodyPr>
          <a:lstStyle/>
          <a:p>
            <a:endParaRPr lang="zh-CN" altLang="en-US"/>
          </a:p>
        </p:txBody>
      </p:sp>
      <p:sp>
        <p:nvSpPr>
          <p:cNvPr id="154659" name="Text Box 35"/>
          <p:cNvSpPr txBox="1">
            <a:spLocks noChangeArrowheads="1"/>
          </p:cNvSpPr>
          <p:nvPr/>
        </p:nvSpPr>
        <p:spPr bwMode="auto">
          <a:xfrm>
            <a:off x="5239757" y="5382538"/>
            <a:ext cx="2370718" cy="861774"/>
          </a:xfrm>
          <a:prstGeom prst="rect">
            <a:avLst/>
          </a:prstGeom>
          <a:noFill/>
          <a:ln>
            <a:noFill/>
          </a:ln>
          <a:effectLst/>
          <a:extLst>
            <a:ext uri="{909E8E84-426E-40DD-AFC4-6F175D3DCCD1}">
              <a14:hiddenFill xmlns:a14="http://schemas.microsoft.com/office/drawing/2010/main">
                <a:solidFill>
                  <a:srgbClr val="CC9900">
                    <a:alpha val="20000"/>
                  </a:srgbClr>
                </a:solidFill>
              </a14:hiddenFill>
            </a:ext>
            <a:ext uri="{91240B29-F687-4F45-9708-019B960494DF}">
              <a14:hiddenLine xmlns:a14="http://schemas.microsoft.com/office/drawing/2010/main" w="28575"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buFontTx/>
              <a:buChar char="•"/>
            </a:pPr>
            <a:r>
              <a:rPr lang="en-US" altLang="zh-CN" dirty="0">
                <a:solidFill>
                  <a:srgbClr val="008380"/>
                </a:solidFill>
                <a:ea typeface="宋体" charset="-122"/>
              </a:rPr>
              <a:t> </a:t>
            </a:r>
            <a:r>
              <a:rPr lang="zh-CN" altLang="en-US" dirty="0">
                <a:ea typeface="宋体" charset="-122"/>
              </a:rPr>
              <a:t>行列式的正负</a:t>
            </a:r>
            <a:endParaRPr lang="en-US" altLang="zh-CN" dirty="0">
              <a:ea typeface="宋体" charset="-122"/>
            </a:endParaRPr>
          </a:p>
          <a:p>
            <a:pPr algn="l">
              <a:spcBef>
                <a:spcPct val="50000"/>
              </a:spcBef>
              <a:buFontTx/>
              <a:buChar char="•"/>
            </a:pPr>
            <a:r>
              <a:rPr lang="en-US" altLang="zh-CN" dirty="0">
                <a:ea typeface="宋体" charset="-122"/>
              </a:rPr>
              <a:t> </a:t>
            </a:r>
            <a:r>
              <a:rPr lang="zh-CN" altLang="en-US" dirty="0">
                <a:ea typeface="宋体" charset="-122"/>
              </a:rPr>
              <a:t>常数时间完成</a:t>
            </a:r>
            <a:endParaRPr lang="en-US" altLang="zh-CN" dirty="0">
              <a:ea typeface="宋体" charset="-122"/>
            </a:endParaRPr>
          </a:p>
        </p:txBody>
      </p:sp>
      <p:sp>
        <p:nvSpPr>
          <p:cNvPr id="154660" name="Text Box 36"/>
          <p:cNvSpPr txBox="1">
            <a:spLocks noChangeArrowheads="1"/>
          </p:cNvSpPr>
          <p:nvPr/>
        </p:nvSpPr>
        <p:spPr bwMode="auto">
          <a:xfrm>
            <a:off x="3694113" y="4356100"/>
            <a:ext cx="1427162" cy="1373188"/>
          </a:xfrm>
          <a:prstGeom prst="rect">
            <a:avLst/>
          </a:prstGeom>
          <a:noFill/>
          <a:ln>
            <a:noFill/>
          </a:ln>
          <a:effectLst/>
          <a:extLst>
            <a:ext uri="{909E8E84-426E-40DD-AFC4-6F175D3DCCD1}">
              <a14:hiddenFill xmlns:a14="http://schemas.microsoft.com/office/drawing/2010/main">
                <a:solidFill>
                  <a:srgbClr val="CC9900">
                    <a:alpha val="20000"/>
                  </a:srgbClr>
                </a:solidFill>
              </a14:hiddenFill>
            </a:ext>
            <a:ext uri="{91240B29-F687-4F45-9708-019B960494DF}">
              <a14:hiddenLine xmlns:a14="http://schemas.microsoft.com/office/drawing/2010/main" w="28575"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dirty="0">
                <a:ea typeface="宋体" charset="-122"/>
              </a:rPr>
              <a:t>1 </a:t>
            </a:r>
            <a:r>
              <a:rPr lang="en-US" altLang="zh-CN" sz="2800" dirty="0" err="1">
                <a:ea typeface="宋体" charset="-122"/>
              </a:rPr>
              <a:t>p</a:t>
            </a:r>
            <a:r>
              <a:rPr lang="en-US" altLang="zh-CN" sz="2800" baseline="-25000" dirty="0" err="1">
                <a:ea typeface="宋体" charset="-122"/>
              </a:rPr>
              <a:t>x</a:t>
            </a:r>
            <a:r>
              <a:rPr lang="en-US" altLang="zh-CN" sz="2800" dirty="0">
                <a:ea typeface="宋体" charset="-122"/>
              </a:rPr>
              <a:t> </a:t>
            </a:r>
            <a:r>
              <a:rPr lang="en-US" altLang="zh-CN" sz="2800" dirty="0" err="1">
                <a:ea typeface="宋体" charset="-122"/>
              </a:rPr>
              <a:t>p</a:t>
            </a:r>
            <a:r>
              <a:rPr lang="en-US" altLang="zh-CN" sz="2800" baseline="-25000" dirty="0" err="1">
                <a:ea typeface="宋体" charset="-122"/>
              </a:rPr>
              <a:t>y</a:t>
            </a:r>
            <a:br>
              <a:rPr lang="en-US" altLang="zh-CN" sz="2800" dirty="0">
                <a:ea typeface="宋体" charset="-122"/>
              </a:rPr>
            </a:br>
            <a:r>
              <a:rPr lang="en-US" altLang="zh-CN" sz="2800" dirty="0">
                <a:ea typeface="宋体" charset="-122"/>
              </a:rPr>
              <a:t>1 </a:t>
            </a:r>
            <a:r>
              <a:rPr lang="en-US" altLang="zh-CN" sz="2800" dirty="0" err="1">
                <a:ea typeface="宋体" charset="-122"/>
              </a:rPr>
              <a:t>q</a:t>
            </a:r>
            <a:r>
              <a:rPr lang="en-US" altLang="zh-CN" sz="2800" baseline="-25000" dirty="0" err="1">
                <a:ea typeface="宋体" charset="-122"/>
              </a:rPr>
              <a:t>x</a:t>
            </a:r>
            <a:r>
              <a:rPr lang="en-US" altLang="zh-CN" sz="2800" dirty="0">
                <a:ea typeface="宋体" charset="-122"/>
              </a:rPr>
              <a:t> </a:t>
            </a:r>
            <a:r>
              <a:rPr lang="en-US" altLang="zh-CN" sz="2800" dirty="0" err="1">
                <a:ea typeface="宋体" charset="-122"/>
              </a:rPr>
              <a:t>q</a:t>
            </a:r>
            <a:r>
              <a:rPr lang="en-US" altLang="zh-CN" sz="2800" baseline="-25000" dirty="0" err="1">
                <a:ea typeface="宋体" charset="-122"/>
              </a:rPr>
              <a:t>y</a:t>
            </a:r>
            <a:br>
              <a:rPr lang="en-US" altLang="zh-CN" sz="2800" dirty="0">
                <a:ea typeface="宋体" charset="-122"/>
              </a:rPr>
            </a:br>
            <a:r>
              <a:rPr lang="en-US" altLang="zh-CN" sz="2800" dirty="0">
                <a:ea typeface="宋体" charset="-122"/>
              </a:rPr>
              <a:t>1 </a:t>
            </a:r>
            <a:r>
              <a:rPr lang="en-US" altLang="zh-CN" sz="2800" dirty="0" err="1">
                <a:ea typeface="宋体" charset="-122"/>
              </a:rPr>
              <a:t>r</a:t>
            </a:r>
            <a:r>
              <a:rPr lang="en-US" altLang="zh-CN" sz="2800" baseline="-25000" dirty="0" err="1">
                <a:ea typeface="宋体" charset="-122"/>
              </a:rPr>
              <a:t>x</a:t>
            </a:r>
            <a:r>
              <a:rPr lang="en-US" altLang="zh-CN" sz="2800" dirty="0">
                <a:ea typeface="宋体" charset="-122"/>
              </a:rPr>
              <a:t> </a:t>
            </a:r>
            <a:r>
              <a:rPr lang="en-US" altLang="zh-CN" sz="2800" dirty="0" err="1">
                <a:ea typeface="宋体" charset="-122"/>
              </a:rPr>
              <a:t>r</a:t>
            </a:r>
            <a:r>
              <a:rPr lang="en-US" altLang="zh-CN" sz="2800" baseline="-25000" dirty="0" err="1">
                <a:ea typeface="宋体" charset="-122"/>
              </a:rPr>
              <a:t>y</a:t>
            </a:r>
            <a:endParaRPr lang="en-US" altLang="zh-CN" sz="2800" baseline="-25000" dirty="0">
              <a:ea typeface="宋体" charset="-122"/>
            </a:endParaRPr>
          </a:p>
        </p:txBody>
      </p:sp>
      <p:sp>
        <p:nvSpPr>
          <p:cNvPr id="154661" name="AutoShape 37"/>
          <p:cNvSpPr>
            <a:spLocks/>
          </p:cNvSpPr>
          <p:nvPr/>
        </p:nvSpPr>
        <p:spPr bwMode="auto">
          <a:xfrm>
            <a:off x="4727575" y="4467225"/>
            <a:ext cx="103188" cy="1346200"/>
          </a:xfrm>
          <a:prstGeom prst="rightBracket">
            <a:avLst>
              <a:gd name="adj" fmla="val 108717"/>
            </a:avLst>
          </a:prstGeom>
          <a:noFill/>
          <a:ln w="28575">
            <a:solidFill>
              <a:srgbClr val="008380"/>
            </a:solidFill>
            <a:round/>
            <a:headEnd/>
            <a:tailEnd/>
          </a:ln>
          <a:effectLst/>
          <a:extLst>
            <a:ext uri="{909E8E84-426E-40DD-AFC4-6F175D3DCCD1}">
              <a14:hiddenFill xmlns:a14="http://schemas.microsoft.com/office/drawing/2010/main">
                <a:solidFill>
                  <a:srgbClr val="CC9900">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2" name="AutoShape 38"/>
          <p:cNvSpPr>
            <a:spLocks/>
          </p:cNvSpPr>
          <p:nvPr/>
        </p:nvSpPr>
        <p:spPr bwMode="auto">
          <a:xfrm flipH="1">
            <a:off x="3719513" y="4464050"/>
            <a:ext cx="103187" cy="1346200"/>
          </a:xfrm>
          <a:prstGeom prst="rightBracket">
            <a:avLst>
              <a:gd name="adj" fmla="val 108718"/>
            </a:avLst>
          </a:prstGeom>
          <a:noFill/>
          <a:ln w="28575">
            <a:solidFill>
              <a:srgbClr val="008380"/>
            </a:solidFill>
            <a:round/>
            <a:headEnd/>
            <a:tailEnd/>
          </a:ln>
          <a:effectLst/>
          <a:extLst>
            <a:ext uri="{909E8E84-426E-40DD-AFC4-6F175D3DCCD1}">
              <a14:hiddenFill xmlns:a14="http://schemas.microsoft.com/office/drawing/2010/main">
                <a:solidFill>
                  <a:srgbClr val="CC9900">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4663" name="Text Box 39"/>
          <p:cNvSpPr txBox="1">
            <a:spLocks noChangeArrowheads="1"/>
          </p:cNvSpPr>
          <p:nvPr/>
        </p:nvSpPr>
        <p:spPr bwMode="auto">
          <a:xfrm>
            <a:off x="5145088" y="4773613"/>
            <a:ext cx="2995612" cy="519112"/>
          </a:xfrm>
          <a:prstGeom prst="rect">
            <a:avLst/>
          </a:prstGeom>
          <a:noFill/>
          <a:ln>
            <a:noFill/>
          </a:ln>
          <a:effectLst/>
          <a:extLst>
            <a:ext uri="{909E8E84-426E-40DD-AFC4-6F175D3DCCD1}">
              <a14:hiddenFill xmlns:a14="http://schemas.microsoft.com/office/drawing/2010/main">
                <a:solidFill>
                  <a:srgbClr val="CC9900">
                    <a:alpha val="20000"/>
                  </a:srgbClr>
                </a:solidFill>
              </a14:hiddenFill>
            </a:ext>
            <a:ext uri="{91240B29-F687-4F45-9708-019B960494DF}">
              <a14:hiddenLine xmlns:a14="http://schemas.microsoft.com/office/drawing/2010/main" w="28575"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ea typeface="宋体" charset="-122"/>
              </a:rPr>
              <a:t>,</a:t>
            </a:r>
            <a:r>
              <a:rPr lang="zh-CN" altLang="en-US" sz="2800" dirty="0">
                <a:ea typeface="宋体" charset="-122"/>
              </a:rPr>
              <a:t>其中</a:t>
            </a:r>
            <a:r>
              <a:rPr lang="en-US" altLang="zh-CN" sz="2800" dirty="0">
                <a:ea typeface="宋体" charset="-122"/>
              </a:rPr>
              <a:t> p = (</a:t>
            </a:r>
            <a:r>
              <a:rPr lang="en-US" altLang="zh-CN" sz="2800" dirty="0" err="1">
                <a:ea typeface="宋体" charset="-122"/>
              </a:rPr>
              <a:t>p</a:t>
            </a:r>
            <a:r>
              <a:rPr lang="en-US" altLang="zh-CN" sz="2800" baseline="-25000" dirty="0" err="1">
                <a:ea typeface="宋体" charset="-122"/>
              </a:rPr>
              <a:t>x</a:t>
            </a:r>
            <a:r>
              <a:rPr lang="en-US" altLang="zh-CN" sz="2800" dirty="0" err="1">
                <a:ea typeface="宋体" charset="-122"/>
              </a:rPr>
              <a:t>,p</a:t>
            </a:r>
            <a:r>
              <a:rPr lang="en-US" altLang="zh-CN" sz="2800" baseline="-25000" dirty="0" err="1">
                <a:ea typeface="宋体" charset="-122"/>
              </a:rPr>
              <a:t>y</a:t>
            </a:r>
            <a:r>
              <a:rPr lang="en-US" altLang="zh-CN" sz="2800" dirty="0">
                <a:ea typeface="宋体" charset="-122"/>
              </a:rPr>
              <a:t>)</a:t>
            </a:r>
          </a:p>
        </p:txBody>
      </p:sp>
      <p:sp>
        <p:nvSpPr>
          <p:cNvPr id="154664" name="Line 40"/>
          <p:cNvSpPr>
            <a:spLocks noChangeShapeType="1"/>
          </p:cNvSpPr>
          <p:nvPr/>
        </p:nvSpPr>
        <p:spPr bwMode="auto">
          <a:xfrm>
            <a:off x="1297569" y="4034959"/>
            <a:ext cx="29845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665" name="Line 41"/>
          <p:cNvSpPr>
            <a:spLocks noChangeShapeType="1"/>
          </p:cNvSpPr>
          <p:nvPr/>
        </p:nvSpPr>
        <p:spPr bwMode="auto">
          <a:xfrm>
            <a:off x="4679122" y="3937848"/>
            <a:ext cx="29845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666" name="Line 42"/>
          <p:cNvSpPr>
            <a:spLocks noChangeShapeType="1"/>
          </p:cNvSpPr>
          <p:nvPr/>
        </p:nvSpPr>
        <p:spPr bwMode="auto">
          <a:xfrm>
            <a:off x="7615113" y="3897977"/>
            <a:ext cx="29845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644" name="Oval 20"/>
          <p:cNvSpPr>
            <a:spLocks noChangeArrowheads="1"/>
          </p:cNvSpPr>
          <p:nvPr/>
        </p:nvSpPr>
        <p:spPr bwMode="auto">
          <a:xfrm>
            <a:off x="7918451" y="2188072"/>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54645" name="Oval 21"/>
          <p:cNvSpPr>
            <a:spLocks noChangeArrowheads="1"/>
          </p:cNvSpPr>
          <p:nvPr/>
        </p:nvSpPr>
        <p:spPr bwMode="auto">
          <a:xfrm>
            <a:off x="7759701" y="2594472"/>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54646" name="Oval 22"/>
          <p:cNvSpPr>
            <a:spLocks noChangeArrowheads="1"/>
          </p:cNvSpPr>
          <p:nvPr/>
        </p:nvSpPr>
        <p:spPr bwMode="auto">
          <a:xfrm>
            <a:off x="7585076" y="3045322"/>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44" name="Text Box 39"/>
          <p:cNvSpPr txBox="1">
            <a:spLocks noChangeArrowheads="1"/>
          </p:cNvSpPr>
          <p:nvPr/>
        </p:nvSpPr>
        <p:spPr bwMode="auto">
          <a:xfrm>
            <a:off x="2342143" y="4783138"/>
            <a:ext cx="1289844" cy="519112"/>
          </a:xfrm>
          <a:prstGeom prst="rect">
            <a:avLst/>
          </a:prstGeom>
          <a:noFill/>
          <a:ln>
            <a:noFill/>
          </a:ln>
          <a:effectLst/>
          <a:extLst>
            <a:ext uri="{909E8E84-426E-40DD-AFC4-6F175D3DCCD1}">
              <a14:hiddenFill xmlns:a14="http://schemas.microsoft.com/office/drawing/2010/main">
                <a:solidFill>
                  <a:srgbClr val="CC9900">
                    <a:alpha val="20000"/>
                  </a:srgbClr>
                </a:solidFill>
              </a14:hiddenFill>
            </a:ext>
            <a:ext uri="{91240B29-F687-4F45-9708-019B960494DF}">
              <a14:hiddenLine xmlns:a14="http://schemas.microsoft.com/office/drawing/2010/main" w="28575"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a:ea typeface="宋体" charset="-122"/>
              </a:rPr>
              <a:t>行列式</a:t>
            </a:r>
            <a:endParaRPr lang="en-US" altLang="zh-CN" sz="2800" dirty="0">
              <a:ea typeface="宋体" charset="-122"/>
            </a:endParaRPr>
          </a:p>
        </p:txBody>
      </p:sp>
    </p:spTree>
    <p:extLst>
      <p:ext uri="{BB962C8B-B14F-4D97-AF65-F5344CB8AC3E}">
        <p14:creationId xmlns:p14="http://schemas.microsoft.com/office/powerpoint/2010/main" val="2181581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46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6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6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6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6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6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46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46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64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46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6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6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6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46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animBg="1"/>
      <p:bldP spid="154629" grpId="0" animBg="1"/>
      <p:bldP spid="154630" grpId="0" animBg="1"/>
      <p:bldP spid="154635" grpId="0" animBg="1"/>
      <p:bldP spid="154636" grpId="0" animBg="1"/>
      <p:bldP spid="154637" grpId="0" animBg="1"/>
      <p:bldP spid="154659" grpId="0"/>
      <p:bldP spid="154660" grpId="0"/>
      <p:bldP spid="154661" grpId="0" animBg="1"/>
      <p:bldP spid="154662" grpId="0" animBg="1"/>
      <p:bldP spid="154663" grpId="0"/>
      <p:bldP spid="154644" grpId="0" animBg="1"/>
      <p:bldP spid="154645" grpId="0" animBg="1"/>
      <p:bldP spid="154646" grpId="0" animBg="1"/>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4294967295"/>
          </p:nvPr>
        </p:nvSpPr>
        <p:spPr bwMode="auto">
          <a:xfrm>
            <a:off x="8243888" y="6337300"/>
            <a:ext cx="595312"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fld id="{5D3EAD63-CE52-462E-B4C9-CDBF8CA6B6D9}" type="slidenum">
              <a:rPr kumimoji="0" lang="en-US" altLang="zh-CN" sz="1400" b="0">
                <a:solidFill>
                  <a:schemeClr val="tx1"/>
                </a:solidFill>
                <a:latin typeface="Arial" pitchFamily="34" charset="0"/>
                <a:ea typeface="宋体" pitchFamily="2" charset="-122"/>
              </a:rPr>
              <a:pPr eaLnBrk="1" hangingPunct="1">
                <a:spcBef>
                  <a:spcPct val="0"/>
                </a:spcBef>
                <a:buClrTx/>
                <a:buSzTx/>
                <a:buFontTx/>
                <a:buNone/>
              </a:pPr>
              <a:t>77</a:t>
            </a:fld>
            <a:endParaRPr kumimoji="0" lang="en-US" altLang="zh-CN" sz="1400" b="0" dirty="0">
              <a:solidFill>
                <a:schemeClr val="tx1"/>
              </a:solidFill>
              <a:latin typeface="Arial" pitchFamily="34" charset="0"/>
              <a:ea typeface="宋体" pitchFamily="2" charset="-122"/>
            </a:endParaRPr>
          </a:p>
        </p:txBody>
      </p:sp>
      <p:sp>
        <p:nvSpPr>
          <p:cNvPr id="45059" name="Rectangle 2"/>
          <p:cNvSpPr>
            <a:spLocks noGrp="1" noRot="1" noChangeArrowheads="1"/>
          </p:cNvSpPr>
          <p:nvPr>
            <p:ph type="title"/>
          </p:nvPr>
        </p:nvSpPr>
        <p:spPr>
          <a:xfrm>
            <a:off x="381000" y="304800"/>
            <a:ext cx="8305800" cy="720725"/>
          </a:xfrm>
        </p:spPr>
        <p:txBody>
          <a:bodyPr/>
          <a:lstStyle/>
          <a:p>
            <a:pPr eaLnBrk="1" hangingPunct="1">
              <a:defRPr/>
            </a:pPr>
            <a:r>
              <a:rPr lang="zh-CN" altLang="en-US" dirty="0">
                <a:ea typeface="宋体" pitchFamily="2" charset="-122"/>
              </a:rPr>
              <a:t>凸包问题</a:t>
            </a:r>
            <a:r>
              <a:rPr lang="en-US" altLang="zh-CN" dirty="0">
                <a:ea typeface="宋体" pitchFamily="2" charset="-122"/>
              </a:rPr>
              <a:t>(Convex Hulls Problem)</a:t>
            </a:r>
            <a:endParaRPr lang="zh-CN" altLang="en-US" dirty="0">
              <a:ea typeface="宋体" pitchFamily="2" charset="-122"/>
            </a:endParaRPr>
          </a:p>
        </p:txBody>
      </p:sp>
      <p:sp>
        <p:nvSpPr>
          <p:cNvPr id="45060" name="Rectangle 3"/>
          <p:cNvSpPr>
            <a:spLocks noGrp="1" noRot="1" noChangeArrowheads="1"/>
          </p:cNvSpPr>
          <p:nvPr>
            <p:ph type="body" idx="1"/>
          </p:nvPr>
        </p:nvSpPr>
        <p:spPr>
          <a:xfrm>
            <a:off x="115699" y="1367293"/>
            <a:ext cx="8153400" cy="3491588"/>
          </a:xfrm>
        </p:spPr>
        <p:txBody>
          <a:bodyPr/>
          <a:lstStyle/>
          <a:p>
            <a:pPr eaLnBrk="1" hangingPunct="1">
              <a:defRPr/>
            </a:pPr>
            <a:r>
              <a:rPr lang="zh-CN" altLang="en-US" b="1" dirty="0">
                <a:ea typeface="宋体" pitchFamily="2" charset="-122"/>
              </a:rPr>
              <a:t>分解</a:t>
            </a:r>
            <a:r>
              <a:rPr lang="zh-CN" altLang="en-US" dirty="0">
                <a:ea typeface="宋体" pitchFamily="2" charset="-122"/>
              </a:rPr>
              <a:t>：</a:t>
            </a:r>
            <a:r>
              <a:rPr lang="zh-CN" altLang="en-US" sz="2800" dirty="0">
                <a:ea typeface="宋体" pitchFamily="2" charset="-122"/>
              </a:rPr>
              <a:t>将集合</a:t>
            </a:r>
            <a:r>
              <a:rPr lang="en-US" altLang="zh-CN" sz="2800" dirty="0">
                <a:ea typeface="宋体" pitchFamily="2" charset="-122"/>
              </a:rPr>
              <a:t>S</a:t>
            </a:r>
            <a:r>
              <a:rPr lang="zh-CN" altLang="en-US" sz="2800" dirty="0">
                <a:ea typeface="宋体" pitchFamily="2" charset="-122"/>
              </a:rPr>
              <a:t>中的点按</a:t>
            </a:r>
            <a:r>
              <a:rPr lang="en-US" altLang="zh-CN" sz="2800" dirty="0">
                <a:ea typeface="宋体" pitchFamily="2" charset="-122"/>
              </a:rPr>
              <a:t>X</a:t>
            </a:r>
            <a:r>
              <a:rPr lang="zh-CN" altLang="en-US" sz="2800" dirty="0">
                <a:ea typeface="宋体" pitchFamily="2" charset="-122"/>
              </a:rPr>
              <a:t>轴坐标升序排列，用竖线将点集分成两个子集</a:t>
            </a:r>
            <a:r>
              <a:rPr lang="en-US" altLang="zh-CN" sz="2800" dirty="0">
                <a:ea typeface="宋体" pitchFamily="2" charset="-122"/>
              </a:rPr>
              <a:t>A</a:t>
            </a:r>
            <a:r>
              <a:rPr lang="zh-CN" altLang="en-US" sz="2800" dirty="0">
                <a:ea typeface="宋体" pitchFamily="2" charset="-122"/>
              </a:rPr>
              <a:t>和</a:t>
            </a:r>
            <a:r>
              <a:rPr lang="en-US" altLang="zh-CN" sz="2800" dirty="0">
                <a:ea typeface="宋体" pitchFamily="2" charset="-122"/>
              </a:rPr>
              <a:t>B</a:t>
            </a:r>
            <a:r>
              <a:rPr lang="zh-CN" altLang="en-US" sz="2800" dirty="0">
                <a:ea typeface="宋体" pitchFamily="2" charset="-122"/>
              </a:rPr>
              <a:t>。</a:t>
            </a:r>
          </a:p>
          <a:p>
            <a:pPr eaLnBrk="1" hangingPunct="1">
              <a:defRPr/>
            </a:pPr>
            <a:r>
              <a:rPr lang="zh-CN" altLang="en-US" b="1" dirty="0">
                <a:ea typeface="宋体" pitchFamily="2" charset="-122"/>
              </a:rPr>
              <a:t>求解</a:t>
            </a:r>
            <a:r>
              <a:rPr lang="zh-CN" altLang="en-US" dirty="0">
                <a:ea typeface="宋体" pitchFamily="2" charset="-122"/>
              </a:rPr>
              <a:t>：</a:t>
            </a:r>
            <a:endParaRPr lang="en-US" altLang="zh-CN" dirty="0">
              <a:ea typeface="宋体" pitchFamily="2" charset="-122"/>
            </a:endParaRPr>
          </a:p>
          <a:p>
            <a:pPr lvl="1" eaLnBrk="1" hangingPunct="1">
              <a:defRPr/>
            </a:pPr>
            <a:r>
              <a:rPr lang="zh-CN" altLang="en-US" dirty="0">
                <a:ea typeface="宋体" pitchFamily="2" charset="-122"/>
              </a:rPr>
              <a:t>递归求解</a:t>
            </a:r>
            <a:r>
              <a:rPr lang="en-US" altLang="zh-CN" dirty="0">
                <a:ea typeface="宋体" pitchFamily="2" charset="-122"/>
              </a:rPr>
              <a:t>A</a:t>
            </a:r>
            <a:r>
              <a:rPr lang="zh-CN" altLang="en-US" dirty="0">
                <a:ea typeface="宋体" pitchFamily="2" charset="-122"/>
              </a:rPr>
              <a:t>的凸包；</a:t>
            </a:r>
            <a:endParaRPr lang="en-US" altLang="zh-CN" dirty="0">
              <a:ea typeface="宋体" pitchFamily="2" charset="-122"/>
            </a:endParaRPr>
          </a:p>
          <a:p>
            <a:pPr lvl="1" eaLnBrk="1" hangingPunct="1">
              <a:defRPr/>
            </a:pPr>
            <a:r>
              <a:rPr lang="zh-CN" altLang="en-US" dirty="0">
                <a:ea typeface="宋体" pitchFamily="2" charset="-122"/>
              </a:rPr>
              <a:t>递归求解</a:t>
            </a:r>
            <a:r>
              <a:rPr lang="en-US" altLang="zh-CN" dirty="0">
                <a:ea typeface="宋体" pitchFamily="2" charset="-122"/>
              </a:rPr>
              <a:t>B</a:t>
            </a:r>
            <a:r>
              <a:rPr lang="zh-CN" altLang="en-US" dirty="0">
                <a:ea typeface="宋体" pitchFamily="2" charset="-122"/>
              </a:rPr>
              <a:t>的凸包；</a:t>
            </a:r>
            <a:endParaRPr lang="en-US" altLang="zh-CN" dirty="0">
              <a:ea typeface="宋体" pitchFamily="2" charset="-122"/>
            </a:endParaRPr>
          </a:p>
          <a:p>
            <a:pPr eaLnBrk="1" hangingPunct="1">
              <a:defRPr/>
            </a:pPr>
            <a:r>
              <a:rPr lang="zh-CN" altLang="en-US" b="1" dirty="0">
                <a:ea typeface="宋体" pitchFamily="2" charset="-122"/>
              </a:rPr>
              <a:t>合并</a:t>
            </a:r>
            <a:r>
              <a:rPr lang="zh-CN" altLang="en-US" dirty="0">
                <a:ea typeface="宋体" pitchFamily="2" charset="-122"/>
              </a:rPr>
              <a:t>：合并两个凸包</a:t>
            </a:r>
            <a:r>
              <a:rPr lang="zh-CN" altLang="en-US" sz="2800" dirty="0">
                <a:ea typeface="宋体" pitchFamily="2" charset="-122"/>
              </a:rPr>
              <a:t>。</a:t>
            </a:r>
            <a:endParaRPr lang="en-US" altLang="zh-CN" sz="2800" dirty="0">
              <a:ea typeface="宋体" pitchFamily="2" charset="-122"/>
            </a:endParaRPr>
          </a:p>
          <a:p>
            <a:pPr eaLnBrk="1" hangingPunct="1">
              <a:defRPr/>
            </a:pPr>
            <a:r>
              <a:rPr lang="zh-CN" altLang="en-US" dirty="0">
                <a:ea typeface="宋体" pitchFamily="2" charset="-122"/>
              </a:rPr>
              <a:t>注：凸包中的点用逆时针编号</a:t>
            </a:r>
            <a:endParaRPr lang="zh-CN" altLang="en-US" sz="2800" dirty="0">
              <a:ea typeface="宋体" pitchFamily="2" charset="-122"/>
            </a:endParaRPr>
          </a:p>
        </p:txBody>
      </p:sp>
      <p:sp>
        <p:nvSpPr>
          <p:cNvPr id="7" name="Oval 56"/>
          <p:cNvSpPr>
            <a:spLocks noChangeArrowheads="1"/>
          </p:cNvSpPr>
          <p:nvPr/>
        </p:nvSpPr>
        <p:spPr bwMode="auto">
          <a:xfrm>
            <a:off x="5854653" y="2179637"/>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8" name="Oval 57"/>
          <p:cNvSpPr>
            <a:spLocks noChangeArrowheads="1"/>
          </p:cNvSpPr>
          <p:nvPr/>
        </p:nvSpPr>
        <p:spPr bwMode="auto">
          <a:xfrm>
            <a:off x="5786391" y="3200400"/>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9" name="Oval 58"/>
          <p:cNvSpPr>
            <a:spLocks noChangeArrowheads="1"/>
          </p:cNvSpPr>
          <p:nvPr/>
        </p:nvSpPr>
        <p:spPr bwMode="auto">
          <a:xfrm>
            <a:off x="6719841" y="3857625"/>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0" name="Oval 59"/>
          <p:cNvSpPr>
            <a:spLocks noChangeArrowheads="1"/>
          </p:cNvSpPr>
          <p:nvPr/>
        </p:nvSpPr>
        <p:spPr bwMode="auto">
          <a:xfrm>
            <a:off x="6362653" y="2751137"/>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1" name="Oval 60"/>
          <p:cNvSpPr>
            <a:spLocks noChangeArrowheads="1"/>
          </p:cNvSpPr>
          <p:nvPr/>
        </p:nvSpPr>
        <p:spPr bwMode="auto">
          <a:xfrm>
            <a:off x="6770641" y="3040062"/>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2" name="Oval 5"/>
          <p:cNvSpPr>
            <a:spLocks noChangeArrowheads="1"/>
          </p:cNvSpPr>
          <p:nvPr/>
        </p:nvSpPr>
        <p:spPr bwMode="auto">
          <a:xfrm>
            <a:off x="7051628" y="1828800"/>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3" name="Oval 9"/>
          <p:cNvSpPr>
            <a:spLocks noChangeArrowheads="1"/>
          </p:cNvSpPr>
          <p:nvPr/>
        </p:nvSpPr>
        <p:spPr bwMode="auto">
          <a:xfrm>
            <a:off x="7461203" y="2681287"/>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4" name="Oval 11"/>
          <p:cNvSpPr>
            <a:spLocks noChangeArrowheads="1"/>
          </p:cNvSpPr>
          <p:nvPr/>
        </p:nvSpPr>
        <p:spPr bwMode="auto">
          <a:xfrm>
            <a:off x="7758066" y="2000250"/>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5" name="Oval 12"/>
          <p:cNvSpPr>
            <a:spLocks noChangeArrowheads="1"/>
          </p:cNvSpPr>
          <p:nvPr/>
        </p:nvSpPr>
        <p:spPr bwMode="auto">
          <a:xfrm>
            <a:off x="7829503" y="3382962"/>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6" name="Oval 13"/>
          <p:cNvSpPr>
            <a:spLocks noChangeArrowheads="1"/>
          </p:cNvSpPr>
          <p:nvPr/>
        </p:nvSpPr>
        <p:spPr bwMode="auto">
          <a:xfrm>
            <a:off x="7781878" y="4070350"/>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grpSp>
        <p:nvGrpSpPr>
          <p:cNvPr id="17" name="Group 61"/>
          <p:cNvGrpSpPr>
            <a:grpSpLocks/>
          </p:cNvGrpSpPr>
          <p:nvPr/>
        </p:nvGrpSpPr>
        <p:grpSpPr bwMode="auto">
          <a:xfrm>
            <a:off x="5789582" y="2182812"/>
            <a:ext cx="1101728" cy="1785938"/>
            <a:chOff x="3609" y="1486"/>
            <a:chExt cx="694" cy="1125"/>
          </a:xfrm>
        </p:grpSpPr>
        <p:sp>
          <p:nvSpPr>
            <p:cNvPr id="31" name="Oval 4"/>
            <p:cNvSpPr>
              <a:spLocks noChangeArrowheads="1"/>
            </p:cNvSpPr>
            <p:nvPr/>
          </p:nvSpPr>
          <p:spPr bwMode="auto">
            <a:xfrm>
              <a:off x="3652" y="1486"/>
              <a:ext cx="74" cy="68"/>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32" name="Oval 6"/>
            <p:cNvSpPr>
              <a:spLocks noChangeArrowheads="1"/>
            </p:cNvSpPr>
            <p:nvPr/>
          </p:nvSpPr>
          <p:spPr bwMode="auto">
            <a:xfrm>
              <a:off x="3609" y="2129"/>
              <a:ext cx="74" cy="68"/>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33" name="Oval 8"/>
            <p:cNvSpPr>
              <a:spLocks noChangeArrowheads="1"/>
            </p:cNvSpPr>
            <p:nvPr/>
          </p:nvSpPr>
          <p:spPr bwMode="auto">
            <a:xfrm>
              <a:off x="4197" y="2543"/>
              <a:ext cx="74" cy="68"/>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34" name="Oval 10"/>
            <p:cNvSpPr>
              <a:spLocks noChangeArrowheads="1"/>
            </p:cNvSpPr>
            <p:nvPr/>
          </p:nvSpPr>
          <p:spPr bwMode="auto">
            <a:xfrm>
              <a:off x="3972" y="1846"/>
              <a:ext cx="74" cy="68"/>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35" name="Oval 39"/>
            <p:cNvSpPr>
              <a:spLocks noChangeArrowheads="1"/>
            </p:cNvSpPr>
            <p:nvPr/>
          </p:nvSpPr>
          <p:spPr bwMode="auto">
            <a:xfrm>
              <a:off x="4229" y="2028"/>
              <a:ext cx="74" cy="68"/>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grpSp>
      <p:grpSp>
        <p:nvGrpSpPr>
          <p:cNvPr id="18" name="Group 63"/>
          <p:cNvGrpSpPr>
            <a:grpSpLocks/>
          </p:cNvGrpSpPr>
          <p:nvPr/>
        </p:nvGrpSpPr>
        <p:grpSpPr bwMode="auto">
          <a:xfrm>
            <a:off x="5843581" y="2225676"/>
            <a:ext cx="1003307" cy="1685926"/>
            <a:chOff x="3643" y="1513"/>
            <a:chExt cx="632" cy="1062"/>
          </a:xfrm>
        </p:grpSpPr>
        <p:sp>
          <p:nvSpPr>
            <p:cNvPr id="27" name="Line 40"/>
            <p:cNvSpPr>
              <a:spLocks noChangeShapeType="1"/>
            </p:cNvSpPr>
            <p:nvPr/>
          </p:nvSpPr>
          <p:spPr bwMode="auto">
            <a:xfrm flipH="1">
              <a:off x="3643" y="1513"/>
              <a:ext cx="49" cy="645"/>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8" name="Line 42"/>
            <p:cNvSpPr>
              <a:spLocks noChangeShapeType="1"/>
            </p:cNvSpPr>
            <p:nvPr/>
          </p:nvSpPr>
          <p:spPr bwMode="auto">
            <a:xfrm>
              <a:off x="3650" y="2165"/>
              <a:ext cx="569" cy="410"/>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9" name="Line 43"/>
            <p:cNvSpPr>
              <a:spLocks noChangeShapeType="1"/>
            </p:cNvSpPr>
            <p:nvPr/>
          </p:nvSpPr>
          <p:spPr bwMode="auto">
            <a:xfrm flipV="1">
              <a:off x="4219" y="2047"/>
              <a:ext cx="56" cy="528"/>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30" name="Line 44"/>
            <p:cNvSpPr>
              <a:spLocks noChangeShapeType="1"/>
            </p:cNvSpPr>
            <p:nvPr/>
          </p:nvSpPr>
          <p:spPr bwMode="auto">
            <a:xfrm flipH="1" flipV="1">
              <a:off x="3678" y="1513"/>
              <a:ext cx="597" cy="534"/>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grpSp>
      <p:grpSp>
        <p:nvGrpSpPr>
          <p:cNvPr id="19" name="Group 64"/>
          <p:cNvGrpSpPr>
            <a:grpSpLocks/>
          </p:cNvGrpSpPr>
          <p:nvPr/>
        </p:nvGrpSpPr>
        <p:grpSpPr bwMode="auto">
          <a:xfrm>
            <a:off x="7100841" y="1873250"/>
            <a:ext cx="781050" cy="2290762"/>
            <a:chOff x="4435" y="1291"/>
            <a:chExt cx="492" cy="1443"/>
          </a:xfrm>
        </p:grpSpPr>
        <p:sp>
          <p:nvSpPr>
            <p:cNvPr id="23" name="Line 45"/>
            <p:cNvSpPr>
              <a:spLocks noChangeShapeType="1"/>
            </p:cNvSpPr>
            <p:nvPr/>
          </p:nvSpPr>
          <p:spPr bwMode="auto">
            <a:xfrm>
              <a:off x="4435" y="1305"/>
              <a:ext cx="464" cy="1429"/>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4" name="Line 46"/>
            <p:cNvSpPr>
              <a:spLocks noChangeShapeType="1"/>
            </p:cNvSpPr>
            <p:nvPr/>
          </p:nvSpPr>
          <p:spPr bwMode="auto">
            <a:xfrm flipV="1">
              <a:off x="4906" y="2290"/>
              <a:ext cx="21" cy="423"/>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5" name="Line 47"/>
            <p:cNvSpPr>
              <a:spLocks noChangeShapeType="1"/>
            </p:cNvSpPr>
            <p:nvPr/>
          </p:nvSpPr>
          <p:spPr bwMode="auto">
            <a:xfrm flipH="1" flipV="1">
              <a:off x="4879" y="1402"/>
              <a:ext cx="48" cy="888"/>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6" name="Line 48"/>
            <p:cNvSpPr>
              <a:spLocks noChangeShapeType="1"/>
            </p:cNvSpPr>
            <p:nvPr/>
          </p:nvSpPr>
          <p:spPr bwMode="auto">
            <a:xfrm flipH="1" flipV="1">
              <a:off x="4435" y="1291"/>
              <a:ext cx="444" cy="111"/>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grpSp>
      <p:grpSp>
        <p:nvGrpSpPr>
          <p:cNvPr id="20" name="Group 62"/>
          <p:cNvGrpSpPr>
            <a:grpSpLocks/>
          </p:cNvGrpSpPr>
          <p:nvPr/>
        </p:nvGrpSpPr>
        <p:grpSpPr bwMode="auto">
          <a:xfrm>
            <a:off x="5029200" y="2878635"/>
            <a:ext cx="3636920" cy="587376"/>
            <a:chOff x="3837" y="2921"/>
            <a:chExt cx="1145" cy="370"/>
          </a:xfrm>
        </p:grpSpPr>
        <p:sp>
          <p:nvSpPr>
            <p:cNvPr id="21" name="Text Box 53"/>
            <p:cNvSpPr txBox="1">
              <a:spLocks noChangeArrowheads="1"/>
            </p:cNvSpPr>
            <p:nvPr/>
          </p:nvSpPr>
          <p:spPr bwMode="auto">
            <a:xfrm>
              <a:off x="3837" y="2921"/>
              <a:ext cx="29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spcBef>
                  <a:spcPct val="50000"/>
                </a:spcBef>
              </a:pPr>
              <a:r>
                <a:rPr lang="en-US" altLang="zh-CN" b="1" dirty="0">
                  <a:solidFill>
                    <a:srgbClr val="008000"/>
                  </a:solidFill>
                  <a:ea typeface="宋体" charset="-122"/>
                </a:rPr>
                <a:t>A</a:t>
              </a:r>
            </a:p>
          </p:txBody>
        </p:sp>
        <p:sp>
          <p:nvSpPr>
            <p:cNvPr id="22" name="Text Box 54"/>
            <p:cNvSpPr txBox="1">
              <a:spLocks noChangeArrowheads="1"/>
            </p:cNvSpPr>
            <p:nvPr/>
          </p:nvSpPr>
          <p:spPr bwMode="auto">
            <a:xfrm>
              <a:off x="4690" y="2926"/>
              <a:ext cx="29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spcBef>
                  <a:spcPct val="50000"/>
                </a:spcBef>
              </a:pPr>
              <a:r>
                <a:rPr lang="en-US" altLang="zh-CN" b="1" dirty="0">
                  <a:solidFill>
                    <a:srgbClr val="CC9900"/>
                  </a:solidFill>
                  <a:ea typeface="宋体" charset="-122"/>
                </a:rPr>
                <a:t>B</a:t>
              </a:r>
            </a:p>
          </p:txBody>
        </p:sp>
      </p:grpSp>
      <p:sp>
        <p:nvSpPr>
          <p:cNvPr id="71" name="Freeform 71"/>
          <p:cNvSpPr>
            <a:spLocks/>
          </p:cNvSpPr>
          <p:nvPr/>
        </p:nvSpPr>
        <p:spPr bwMode="auto">
          <a:xfrm>
            <a:off x="5878504" y="4291742"/>
            <a:ext cx="2089150" cy="2236787"/>
          </a:xfrm>
          <a:custGeom>
            <a:avLst/>
            <a:gdLst>
              <a:gd name="T0" fmla="*/ 806 w 1316"/>
              <a:gd name="T1" fmla="*/ 0 h 1409"/>
              <a:gd name="T2" fmla="*/ 70 w 1316"/>
              <a:gd name="T3" fmla="*/ 215 h 1409"/>
              <a:gd name="T4" fmla="*/ 28 w 1316"/>
              <a:gd name="T5" fmla="*/ 238 h 1409"/>
              <a:gd name="T6" fmla="*/ 0 w 1316"/>
              <a:gd name="T7" fmla="*/ 819 h 1409"/>
              <a:gd name="T8" fmla="*/ 24 w 1316"/>
              <a:gd name="T9" fmla="*/ 885 h 1409"/>
              <a:gd name="T10" fmla="*/ 47 w 1316"/>
              <a:gd name="T11" fmla="*/ 903 h 1409"/>
              <a:gd name="T12" fmla="*/ 572 w 1316"/>
              <a:gd name="T13" fmla="*/ 1264 h 1409"/>
              <a:gd name="T14" fmla="*/ 637 w 1316"/>
              <a:gd name="T15" fmla="*/ 1287 h 1409"/>
              <a:gd name="T16" fmla="*/ 1204 w 1316"/>
              <a:gd name="T17" fmla="*/ 1409 h 1409"/>
              <a:gd name="T18" fmla="*/ 1288 w 1316"/>
              <a:gd name="T19" fmla="*/ 1353 h 1409"/>
              <a:gd name="T20" fmla="*/ 1316 w 1316"/>
              <a:gd name="T21" fmla="*/ 983 h 1409"/>
              <a:gd name="T22" fmla="*/ 1307 w 1316"/>
              <a:gd name="T23" fmla="*/ 927 h 1409"/>
              <a:gd name="T24" fmla="*/ 1232 w 1316"/>
              <a:gd name="T25" fmla="*/ 89 h 1409"/>
              <a:gd name="T26" fmla="*/ 806 w 1316"/>
              <a:gd name="T27" fmla="*/ 0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6" h="1409">
                <a:moveTo>
                  <a:pt x="806" y="0"/>
                </a:moveTo>
                <a:lnTo>
                  <a:pt x="70" y="215"/>
                </a:lnTo>
                <a:lnTo>
                  <a:pt x="28" y="238"/>
                </a:lnTo>
                <a:lnTo>
                  <a:pt x="0" y="819"/>
                </a:lnTo>
                <a:lnTo>
                  <a:pt x="24" y="885"/>
                </a:lnTo>
                <a:lnTo>
                  <a:pt x="47" y="903"/>
                </a:lnTo>
                <a:lnTo>
                  <a:pt x="572" y="1264"/>
                </a:lnTo>
                <a:lnTo>
                  <a:pt x="637" y="1287"/>
                </a:lnTo>
                <a:lnTo>
                  <a:pt x="1204" y="1409"/>
                </a:lnTo>
                <a:lnTo>
                  <a:pt x="1288" y="1353"/>
                </a:lnTo>
                <a:lnTo>
                  <a:pt x="1316" y="983"/>
                </a:lnTo>
                <a:lnTo>
                  <a:pt x="1307" y="927"/>
                </a:lnTo>
                <a:lnTo>
                  <a:pt x="1232" y="89"/>
                </a:lnTo>
                <a:lnTo>
                  <a:pt x="806" y="0"/>
                </a:lnTo>
                <a:close/>
              </a:path>
            </a:pathLst>
          </a:custGeom>
          <a:solidFill>
            <a:schemeClr val="accent6">
              <a:lumMod val="75000"/>
            </a:schemeClr>
          </a:solidFill>
          <a:ln>
            <a:noFill/>
          </a:ln>
          <a:effectLst/>
        </p:spPr>
        <p:txBody>
          <a:bodyPr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72" name="Oval 35"/>
          <p:cNvSpPr>
            <a:spLocks noChangeArrowheads="1"/>
          </p:cNvSpPr>
          <p:nvPr/>
        </p:nvSpPr>
        <p:spPr bwMode="auto">
          <a:xfrm>
            <a:off x="5915017" y="4564792"/>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74" name="Oval 37"/>
          <p:cNvSpPr>
            <a:spLocks noChangeArrowheads="1"/>
          </p:cNvSpPr>
          <p:nvPr/>
        </p:nvSpPr>
        <p:spPr bwMode="auto">
          <a:xfrm>
            <a:off x="5846754" y="5585554"/>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75" name="Oval 38"/>
          <p:cNvSpPr>
            <a:spLocks noChangeArrowheads="1"/>
          </p:cNvSpPr>
          <p:nvPr/>
        </p:nvSpPr>
        <p:spPr bwMode="auto">
          <a:xfrm>
            <a:off x="6831004" y="5425217"/>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76" name="Oval 39"/>
          <p:cNvSpPr>
            <a:spLocks noChangeArrowheads="1"/>
          </p:cNvSpPr>
          <p:nvPr/>
        </p:nvSpPr>
        <p:spPr bwMode="auto">
          <a:xfrm>
            <a:off x="6780204" y="6242779"/>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77" name="Oval 40"/>
          <p:cNvSpPr>
            <a:spLocks noChangeArrowheads="1"/>
          </p:cNvSpPr>
          <p:nvPr/>
        </p:nvSpPr>
        <p:spPr bwMode="auto">
          <a:xfrm>
            <a:off x="7518392" y="5063267"/>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78" name="Oval 41"/>
          <p:cNvSpPr>
            <a:spLocks noChangeArrowheads="1"/>
          </p:cNvSpPr>
          <p:nvPr/>
        </p:nvSpPr>
        <p:spPr bwMode="auto">
          <a:xfrm>
            <a:off x="6423017" y="5136292"/>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80" name="Oval 43"/>
          <p:cNvSpPr>
            <a:spLocks noChangeArrowheads="1"/>
          </p:cNvSpPr>
          <p:nvPr/>
        </p:nvSpPr>
        <p:spPr bwMode="auto">
          <a:xfrm>
            <a:off x="7886692" y="5764942"/>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81" name="Oval 44"/>
          <p:cNvSpPr>
            <a:spLocks noChangeArrowheads="1"/>
          </p:cNvSpPr>
          <p:nvPr/>
        </p:nvSpPr>
        <p:spPr bwMode="auto">
          <a:xfrm>
            <a:off x="7839067" y="6452329"/>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grpSp>
        <p:nvGrpSpPr>
          <p:cNvPr id="82" name="Group 45"/>
          <p:cNvGrpSpPr>
            <a:grpSpLocks/>
          </p:cNvGrpSpPr>
          <p:nvPr/>
        </p:nvGrpSpPr>
        <p:grpSpPr bwMode="auto">
          <a:xfrm>
            <a:off x="5892794" y="4286981"/>
            <a:ext cx="2063751" cy="2273301"/>
            <a:chOff x="1825" y="2110"/>
            <a:chExt cx="1300" cy="1432"/>
          </a:xfrm>
        </p:grpSpPr>
        <p:sp>
          <p:nvSpPr>
            <p:cNvPr id="99" name="Line 46"/>
            <p:cNvSpPr>
              <a:spLocks noChangeShapeType="1"/>
            </p:cNvSpPr>
            <p:nvPr/>
          </p:nvSpPr>
          <p:spPr bwMode="auto">
            <a:xfrm flipH="1">
              <a:off x="1853" y="2110"/>
              <a:ext cx="770" cy="228"/>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00" name="Line 47"/>
            <p:cNvSpPr>
              <a:spLocks noChangeShapeType="1"/>
            </p:cNvSpPr>
            <p:nvPr/>
          </p:nvSpPr>
          <p:spPr bwMode="auto">
            <a:xfrm flipH="1">
              <a:off x="1825" y="2338"/>
              <a:ext cx="28" cy="645"/>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01" name="Line 48"/>
            <p:cNvSpPr>
              <a:spLocks noChangeShapeType="1"/>
            </p:cNvSpPr>
            <p:nvPr/>
          </p:nvSpPr>
          <p:spPr bwMode="auto">
            <a:xfrm>
              <a:off x="1825" y="2983"/>
              <a:ext cx="587" cy="41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02" name="Line 49"/>
            <p:cNvSpPr>
              <a:spLocks noChangeShapeType="1"/>
            </p:cNvSpPr>
            <p:nvPr/>
          </p:nvSpPr>
          <p:spPr bwMode="auto">
            <a:xfrm>
              <a:off x="2412" y="3393"/>
              <a:ext cx="690" cy="14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03" name="Line 50"/>
            <p:cNvSpPr>
              <a:spLocks noChangeShapeType="1"/>
            </p:cNvSpPr>
            <p:nvPr/>
          </p:nvSpPr>
          <p:spPr bwMode="auto">
            <a:xfrm flipV="1">
              <a:off x="3102" y="3125"/>
              <a:ext cx="23" cy="417"/>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04" name="Line 51"/>
            <p:cNvSpPr>
              <a:spLocks noChangeShapeType="1"/>
            </p:cNvSpPr>
            <p:nvPr/>
          </p:nvSpPr>
          <p:spPr bwMode="auto">
            <a:xfrm flipH="1" flipV="1">
              <a:off x="3062" y="2201"/>
              <a:ext cx="63" cy="92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05" name="Line 52"/>
            <p:cNvSpPr>
              <a:spLocks noChangeShapeType="1"/>
            </p:cNvSpPr>
            <p:nvPr/>
          </p:nvSpPr>
          <p:spPr bwMode="auto">
            <a:xfrm flipH="1" flipV="1">
              <a:off x="2652" y="2127"/>
              <a:ext cx="410" cy="7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grpSp>
      <p:grpSp>
        <p:nvGrpSpPr>
          <p:cNvPr id="83" name="Group 53"/>
          <p:cNvGrpSpPr>
            <a:grpSpLocks/>
          </p:cNvGrpSpPr>
          <p:nvPr/>
        </p:nvGrpSpPr>
        <p:grpSpPr bwMode="auto">
          <a:xfrm>
            <a:off x="5843582" y="4220308"/>
            <a:ext cx="2157414" cy="2349503"/>
            <a:chOff x="3705" y="1359"/>
            <a:chExt cx="1359" cy="1480"/>
          </a:xfrm>
        </p:grpSpPr>
        <p:sp>
          <p:nvSpPr>
            <p:cNvPr id="92" name="Oval 54"/>
            <p:cNvSpPr>
              <a:spLocks noChangeArrowheads="1"/>
            </p:cNvSpPr>
            <p:nvPr/>
          </p:nvSpPr>
          <p:spPr bwMode="auto">
            <a:xfrm>
              <a:off x="3748" y="1582"/>
              <a:ext cx="74" cy="68"/>
            </a:xfrm>
            <a:prstGeom prst="ellipse">
              <a:avLst/>
            </a:prstGeom>
            <a:solidFill>
              <a:srgbClr val="002060"/>
            </a:solidFill>
            <a:ln w="41275">
              <a:solidFill>
                <a:srgbClr val="00206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93" name="Oval 55"/>
            <p:cNvSpPr>
              <a:spLocks noChangeArrowheads="1"/>
            </p:cNvSpPr>
            <p:nvPr/>
          </p:nvSpPr>
          <p:spPr bwMode="auto">
            <a:xfrm>
              <a:off x="4500" y="1359"/>
              <a:ext cx="74" cy="68"/>
            </a:xfrm>
            <a:prstGeom prst="ellipse">
              <a:avLst/>
            </a:prstGeom>
            <a:solidFill>
              <a:srgbClr val="002060"/>
            </a:solidFill>
            <a:ln w="41275">
              <a:solidFill>
                <a:srgbClr val="00206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94" name="Oval 56"/>
            <p:cNvSpPr>
              <a:spLocks noChangeArrowheads="1"/>
            </p:cNvSpPr>
            <p:nvPr/>
          </p:nvSpPr>
          <p:spPr bwMode="auto">
            <a:xfrm>
              <a:off x="3705" y="2225"/>
              <a:ext cx="74" cy="68"/>
            </a:xfrm>
            <a:prstGeom prst="ellipse">
              <a:avLst/>
            </a:prstGeom>
            <a:solidFill>
              <a:srgbClr val="002060"/>
            </a:solidFill>
            <a:ln w="41275">
              <a:solidFill>
                <a:srgbClr val="00206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95" name="Oval 57"/>
            <p:cNvSpPr>
              <a:spLocks noChangeArrowheads="1"/>
            </p:cNvSpPr>
            <p:nvPr/>
          </p:nvSpPr>
          <p:spPr bwMode="auto">
            <a:xfrm>
              <a:off x="4293" y="2639"/>
              <a:ext cx="74" cy="68"/>
            </a:xfrm>
            <a:prstGeom prst="ellipse">
              <a:avLst/>
            </a:prstGeom>
            <a:solidFill>
              <a:srgbClr val="002060"/>
            </a:solidFill>
            <a:ln w="41275">
              <a:solidFill>
                <a:srgbClr val="00206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96" name="Oval 58"/>
            <p:cNvSpPr>
              <a:spLocks noChangeArrowheads="1"/>
            </p:cNvSpPr>
            <p:nvPr/>
          </p:nvSpPr>
          <p:spPr bwMode="auto">
            <a:xfrm>
              <a:off x="4945" y="1467"/>
              <a:ext cx="74" cy="68"/>
            </a:xfrm>
            <a:prstGeom prst="ellipse">
              <a:avLst/>
            </a:prstGeom>
            <a:solidFill>
              <a:srgbClr val="002060"/>
            </a:solidFill>
            <a:ln w="41275">
              <a:solidFill>
                <a:srgbClr val="00206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97" name="Oval 59"/>
            <p:cNvSpPr>
              <a:spLocks noChangeArrowheads="1"/>
            </p:cNvSpPr>
            <p:nvPr/>
          </p:nvSpPr>
          <p:spPr bwMode="auto">
            <a:xfrm>
              <a:off x="4990" y="2338"/>
              <a:ext cx="74" cy="68"/>
            </a:xfrm>
            <a:prstGeom prst="ellipse">
              <a:avLst/>
            </a:prstGeom>
            <a:solidFill>
              <a:srgbClr val="002060"/>
            </a:solidFill>
            <a:ln w="41275">
              <a:solidFill>
                <a:srgbClr val="00206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98" name="Oval 60"/>
            <p:cNvSpPr>
              <a:spLocks noChangeArrowheads="1"/>
            </p:cNvSpPr>
            <p:nvPr/>
          </p:nvSpPr>
          <p:spPr bwMode="auto">
            <a:xfrm>
              <a:off x="4960" y="2771"/>
              <a:ext cx="74" cy="68"/>
            </a:xfrm>
            <a:prstGeom prst="ellipse">
              <a:avLst/>
            </a:prstGeom>
            <a:solidFill>
              <a:srgbClr val="002060"/>
            </a:solidFill>
            <a:ln w="41275">
              <a:solidFill>
                <a:srgbClr val="00206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grpSp>
      <p:grpSp>
        <p:nvGrpSpPr>
          <p:cNvPr id="84" name="Group 61"/>
          <p:cNvGrpSpPr>
            <a:grpSpLocks/>
          </p:cNvGrpSpPr>
          <p:nvPr/>
        </p:nvGrpSpPr>
        <p:grpSpPr bwMode="auto">
          <a:xfrm>
            <a:off x="5572120" y="3962400"/>
            <a:ext cx="2794001" cy="2830516"/>
            <a:chOff x="3436" y="1119"/>
            <a:chExt cx="1760" cy="1783"/>
          </a:xfrm>
        </p:grpSpPr>
        <p:sp>
          <p:nvSpPr>
            <p:cNvPr id="85" name="Text Box 62"/>
            <p:cNvSpPr txBox="1">
              <a:spLocks noChangeArrowheads="1"/>
            </p:cNvSpPr>
            <p:nvPr/>
          </p:nvSpPr>
          <p:spPr bwMode="auto">
            <a:xfrm>
              <a:off x="4129" y="2671"/>
              <a:ext cx="1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lgn="l">
                <a:spcBef>
                  <a:spcPct val="50000"/>
                </a:spcBef>
              </a:pPr>
              <a:r>
                <a:rPr lang="en-US" altLang="zh-CN" sz="1800" b="1">
                  <a:solidFill>
                    <a:schemeClr val="tx1"/>
                  </a:solidFill>
                  <a:ea typeface="宋体" charset="-122"/>
                </a:rPr>
                <a:t>0</a:t>
              </a:r>
            </a:p>
          </p:txBody>
        </p:sp>
        <p:sp>
          <p:nvSpPr>
            <p:cNvPr id="86" name="Text Box 63"/>
            <p:cNvSpPr txBox="1">
              <a:spLocks noChangeArrowheads="1"/>
            </p:cNvSpPr>
            <p:nvPr/>
          </p:nvSpPr>
          <p:spPr bwMode="auto">
            <a:xfrm>
              <a:off x="5016" y="2149"/>
              <a:ext cx="1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lgn="l">
                <a:spcBef>
                  <a:spcPct val="50000"/>
                </a:spcBef>
              </a:pPr>
              <a:r>
                <a:rPr lang="en-US" altLang="zh-CN" sz="1800" b="1">
                  <a:solidFill>
                    <a:schemeClr val="tx1"/>
                  </a:solidFill>
                  <a:ea typeface="宋体" charset="-122"/>
                </a:rPr>
                <a:t>2</a:t>
              </a:r>
            </a:p>
          </p:txBody>
        </p:sp>
        <p:sp>
          <p:nvSpPr>
            <p:cNvPr id="87" name="Text Box 64"/>
            <p:cNvSpPr txBox="1">
              <a:spLocks noChangeArrowheads="1"/>
            </p:cNvSpPr>
            <p:nvPr/>
          </p:nvSpPr>
          <p:spPr bwMode="auto">
            <a:xfrm>
              <a:off x="4967" y="2641"/>
              <a:ext cx="1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lgn="l">
                <a:spcBef>
                  <a:spcPct val="50000"/>
                </a:spcBef>
              </a:pPr>
              <a:r>
                <a:rPr lang="en-US" altLang="zh-CN" sz="1800" b="1">
                  <a:solidFill>
                    <a:schemeClr val="tx1"/>
                  </a:solidFill>
                  <a:ea typeface="宋体" charset="-122"/>
                </a:rPr>
                <a:t>1</a:t>
              </a:r>
            </a:p>
          </p:txBody>
        </p:sp>
        <p:sp>
          <p:nvSpPr>
            <p:cNvPr id="88" name="Text Box 65"/>
            <p:cNvSpPr txBox="1">
              <a:spLocks noChangeArrowheads="1"/>
            </p:cNvSpPr>
            <p:nvPr/>
          </p:nvSpPr>
          <p:spPr bwMode="auto">
            <a:xfrm>
              <a:off x="4966" y="1321"/>
              <a:ext cx="1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lgn="l">
                <a:spcBef>
                  <a:spcPct val="50000"/>
                </a:spcBef>
              </a:pPr>
              <a:r>
                <a:rPr lang="en-US" altLang="zh-CN" sz="1800" b="1">
                  <a:solidFill>
                    <a:schemeClr val="tx1"/>
                  </a:solidFill>
                  <a:ea typeface="宋体" charset="-122"/>
                </a:rPr>
                <a:t>3</a:t>
              </a:r>
            </a:p>
          </p:txBody>
        </p:sp>
        <p:sp>
          <p:nvSpPr>
            <p:cNvPr id="89" name="Text Box 66"/>
            <p:cNvSpPr txBox="1">
              <a:spLocks noChangeArrowheads="1"/>
            </p:cNvSpPr>
            <p:nvPr/>
          </p:nvSpPr>
          <p:spPr bwMode="auto">
            <a:xfrm>
              <a:off x="4464" y="1119"/>
              <a:ext cx="1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lgn="l">
                <a:spcBef>
                  <a:spcPct val="50000"/>
                </a:spcBef>
              </a:pPr>
              <a:r>
                <a:rPr lang="en-US" altLang="zh-CN" sz="1800" b="1">
                  <a:solidFill>
                    <a:schemeClr val="tx1"/>
                  </a:solidFill>
                  <a:ea typeface="宋体" charset="-122"/>
                </a:rPr>
                <a:t>4</a:t>
              </a:r>
            </a:p>
          </p:txBody>
        </p:sp>
        <p:sp>
          <p:nvSpPr>
            <p:cNvPr id="90" name="Text Box 67"/>
            <p:cNvSpPr txBox="1">
              <a:spLocks noChangeArrowheads="1"/>
            </p:cNvSpPr>
            <p:nvPr/>
          </p:nvSpPr>
          <p:spPr bwMode="auto">
            <a:xfrm>
              <a:off x="3436" y="1943"/>
              <a:ext cx="1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lgn="l">
                <a:spcBef>
                  <a:spcPct val="50000"/>
                </a:spcBef>
              </a:pPr>
              <a:r>
                <a:rPr lang="en-US" altLang="zh-CN" sz="1800" b="1">
                  <a:solidFill>
                    <a:schemeClr val="tx1"/>
                  </a:solidFill>
                  <a:ea typeface="宋体" charset="-122"/>
                </a:rPr>
                <a:t>6</a:t>
              </a:r>
            </a:p>
          </p:txBody>
        </p:sp>
        <p:sp>
          <p:nvSpPr>
            <p:cNvPr id="91" name="Text Box 68"/>
            <p:cNvSpPr txBox="1">
              <a:spLocks noChangeArrowheads="1"/>
            </p:cNvSpPr>
            <p:nvPr/>
          </p:nvSpPr>
          <p:spPr bwMode="auto">
            <a:xfrm>
              <a:off x="3685" y="1276"/>
              <a:ext cx="1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lgn="l">
                <a:spcBef>
                  <a:spcPct val="50000"/>
                </a:spcBef>
              </a:pPr>
              <a:r>
                <a:rPr lang="en-US" altLang="zh-CN" sz="1800" b="1" dirty="0">
                  <a:solidFill>
                    <a:schemeClr val="tx1"/>
                  </a:solidFill>
                  <a:ea typeface="宋体" charset="-122"/>
                </a:rPr>
                <a:t>5</a:t>
              </a:r>
            </a:p>
          </p:txBody>
        </p:sp>
      </p:grpSp>
    </p:spTree>
    <p:extLst>
      <p:ext uri="{BB962C8B-B14F-4D97-AF65-F5344CB8AC3E}">
        <p14:creationId xmlns:p14="http://schemas.microsoft.com/office/powerpoint/2010/main" val="9258447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zh-CN" altLang="en-US" dirty="0"/>
              <a:t>合并</a:t>
            </a:r>
          </a:p>
        </p:txBody>
      </p:sp>
      <p:sp>
        <p:nvSpPr>
          <p:cNvPr id="3" name="内容占位符 2"/>
          <p:cNvSpPr>
            <a:spLocks noGrp="1"/>
          </p:cNvSpPr>
          <p:nvPr>
            <p:ph idx="1"/>
          </p:nvPr>
        </p:nvSpPr>
        <p:spPr>
          <a:xfrm>
            <a:off x="685800" y="1447800"/>
            <a:ext cx="4876800" cy="4648200"/>
          </a:xfrm>
        </p:spPr>
        <p:txBody>
          <a:bodyPr/>
          <a:lstStyle/>
          <a:p>
            <a:pPr>
              <a:lnSpc>
                <a:spcPct val="90000"/>
              </a:lnSpc>
              <a:spcBef>
                <a:spcPct val="50000"/>
              </a:spcBef>
              <a:buClr>
                <a:schemeClr val="accent1"/>
              </a:buClr>
              <a:buSzPct val="120000"/>
              <a:buFont typeface="Symbol" pitchFamily="18" charset="2"/>
              <a:buChar char="·"/>
            </a:pPr>
            <a:r>
              <a:rPr lang="zh-CN" altLang="en-US" dirty="0">
                <a:ea typeface="宋体" charset="-122"/>
              </a:rPr>
              <a:t>找到最上面的切线</a:t>
            </a:r>
            <a:r>
              <a:rPr lang="zh-CN" altLang="en-US">
                <a:ea typeface="宋体" charset="-122"/>
              </a:rPr>
              <a:t>和最下面的</a:t>
            </a:r>
            <a:r>
              <a:rPr lang="zh-CN" altLang="en-US" dirty="0">
                <a:ea typeface="宋体" charset="-122"/>
              </a:rPr>
              <a:t>切线</a:t>
            </a:r>
            <a:endParaRPr lang="en-US" altLang="zh-CN" dirty="0">
              <a:ea typeface="宋体" charset="-122"/>
            </a:endParaRPr>
          </a:p>
          <a:p>
            <a:pPr>
              <a:lnSpc>
                <a:spcPct val="90000"/>
              </a:lnSpc>
              <a:spcBef>
                <a:spcPct val="50000"/>
              </a:spcBef>
              <a:buClr>
                <a:schemeClr val="accent1"/>
              </a:buClr>
              <a:buSzPct val="120000"/>
              <a:buFont typeface="Symbol" pitchFamily="18" charset="2"/>
              <a:buChar char="·"/>
            </a:pPr>
            <a:r>
              <a:rPr lang="en-US" altLang="zh-CN" dirty="0">
                <a:ea typeface="宋体" charset="-122"/>
              </a:rPr>
              <a:t> </a:t>
            </a:r>
            <a:r>
              <a:rPr lang="zh-CN" altLang="en-US" dirty="0">
                <a:ea typeface="宋体" charset="-122"/>
              </a:rPr>
              <a:t>确定最终的凸包范围</a:t>
            </a:r>
            <a:endParaRPr lang="en-US" altLang="zh-CN" dirty="0">
              <a:ea typeface="宋体" charset="-122"/>
              <a:sym typeface="Symbol" pitchFamily="18" charset="2"/>
            </a:endParaRPr>
          </a:p>
          <a:p>
            <a:endParaRPr lang="zh-CN" altLang="en-US" dirty="0"/>
          </a:p>
        </p:txBody>
      </p:sp>
      <p:sp>
        <p:nvSpPr>
          <p:cNvPr id="4" name="Oval 4"/>
          <p:cNvSpPr>
            <a:spLocks noChangeArrowheads="1"/>
          </p:cNvSpPr>
          <p:nvPr/>
        </p:nvSpPr>
        <p:spPr bwMode="auto">
          <a:xfrm>
            <a:off x="5924550" y="2173287"/>
            <a:ext cx="117475" cy="10795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5" name="Oval 5"/>
          <p:cNvSpPr>
            <a:spLocks noChangeArrowheads="1"/>
          </p:cNvSpPr>
          <p:nvPr/>
        </p:nvSpPr>
        <p:spPr bwMode="auto">
          <a:xfrm>
            <a:off x="7118350" y="1819275"/>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6" name="Oval 6"/>
          <p:cNvSpPr>
            <a:spLocks noChangeArrowheads="1"/>
          </p:cNvSpPr>
          <p:nvPr/>
        </p:nvSpPr>
        <p:spPr bwMode="auto">
          <a:xfrm>
            <a:off x="5856288" y="3194050"/>
            <a:ext cx="117475" cy="10795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7" name="Oval 7"/>
          <p:cNvSpPr>
            <a:spLocks noChangeArrowheads="1"/>
          </p:cNvSpPr>
          <p:nvPr/>
        </p:nvSpPr>
        <p:spPr bwMode="auto">
          <a:xfrm>
            <a:off x="6789738" y="3851275"/>
            <a:ext cx="117475" cy="10795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8" name="Oval 8"/>
          <p:cNvSpPr>
            <a:spLocks noChangeArrowheads="1"/>
          </p:cNvSpPr>
          <p:nvPr/>
        </p:nvSpPr>
        <p:spPr bwMode="auto">
          <a:xfrm>
            <a:off x="7527925" y="2671762"/>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9" name="Oval 9"/>
          <p:cNvSpPr>
            <a:spLocks noChangeArrowheads="1"/>
          </p:cNvSpPr>
          <p:nvPr/>
        </p:nvSpPr>
        <p:spPr bwMode="auto">
          <a:xfrm>
            <a:off x="6432550" y="2744787"/>
            <a:ext cx="117475" cy="10795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0" name="Oval 10"/>
          <p:cNvSpPr>
            <a:spLocks noChangeArrowheads="1"/>
          </p:cNvSpPr>
          <p:nvPr/>
        </p:nvSpPr>
        <p:spPr bwMode="auto">
          <a:xfrm>
            <a:off x="7824788" y="1990725"/>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1" name="Oval 11"/>
          <p:cNvSpPr>
            <a:spLocks noChangeArrowheads="1"/>
          </p:cNvSpPr>
          <p:nvPr/>
        </p:nvSpPr>
        <p:spPr bwMode="auto">
          <a:xfrm>
            <a:off x="7896225" y="3373437"/>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2" name="Oval 12"/>
          <p:cNvSpPr>
            <a:spLocks noChangeArrowheads="1"/>
          </p:cNvSpPr>
          <p:nvPr/>
        </p:nvSpPr>
        <p:spPr bwMode="auto">
          <a:xfrm>
            <a:off x="7848600" y="4060825"/>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3" name="Oval 13"/>
          <p:cNvSpPr>
            <a:spLocks noChangeArrowheads="1"/>
          </p:cNvSpPr>
          <p:nvPr/>
        </p:nvSpPr>
        <p:spPr bwMode="auto">
          <a:xfrm>
            <a:off x="6840538" y="3033712"/>
            <a:ext cx="117475" cy="10795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4" name="Line 14"/>
          <p:cNvSpPr>
            <a:spLocks noChangeShapeType="1"/>
          </p:cNvSpPr>
          <p:nvPr/>
        </p:nvSpPr>
        <p:spPr bwMode="auto">
          <a:xfrm flipH="1">
            <a:off x="5910263" y="2216150"/>
            <a:ext cx="77787" cy="1023937"/>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5" name="Line 15"/>
          <p:cNvSpPr>
            <a:spLocks noChangeShapeType="1"/>
          </p:cNvSpPr>
          <p:nvPr/>
        </p:nvSpPr>
        <p:spPr bwMode="auto">
          <a:xfrm>
            <a:off x="5921375" y="3251200"/>
            <a:ext cx="903288" cy="650875"/>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6" name="Line 16"/>
          <p:cNvSpPr>
            <a:spLocks noChangeShapeType="1"/>
          </p:cNvSpPr>
          <p:nvPr/>
        </p:nvSpPr>
        <p:spPr bwMode="auto">
          <a:xfrm flipV="1">
            <a:off x="6824663" y="3063875"/>
            <a:ext cx="88900" cy="838200"/>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7" name="Line 17"/>
          <p:cNvSpPr>
            <a:spLocks noChangeShapeType="1"/>
          </p:cNvSpPr>
          <p:nvPr/>
        </p:nvSpPr>
        <p:spPr bwMode="auto">
          <a:xfrm flipH="1" flipV="1">
            <a:off x="5965825" y="2216150"/>
            <a:ext cx="947738" cy="847725"/>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8" name="Line 18"/>
          <p:cNvSpPr>
            <a:spLocks noChangeShapeType="1"/>
          </p:cNvSpPr>
          <p:nvPr/>
        </p:nvSpPr>
        <p:spPr bwMode="auto">
          <a:xfrm>
            <a:off x="7167563" y="1885950"/>
            <a:ext cx="736600" cy="2268537"/>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19" name="Line 19"/>
          <p:cNvSpPr>
            <a:spLocks noChangeShapeType="1"/>
          </p:cNvSpPr>
          <p:nvPr/>
        </p:nvSpPr>
        <p:spPr bwMode="auto">
          <a:xfrm flipV="1">
            <a:off x="7915275" y="3449637"/>
            <a:ext cx="33338" cy="671513"/>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0" name="Line 20"/>
          <p:cNvSpPr>
            <a:spLocks noChangeShapeType="1"/>
          </p:cNvSpPr>
          <p:nvPr/>
        </p:nvSpPr>
        <p:spPr bwMode="auto">
          <a:xfrm flipH="1" flipV="1">
            <a:off x="7872413" y="2039937"/>
            <a:ext cx="76200" cy="1409700"/>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1" name="Line 21"/>
          <p:cNvSpPr>
            <a:spLocks noChangeShapeType="1"/>
          </p:cNvSpPr>
          <p:nvPr/>
        </p:nvSpPr>
        <p:spPr bwMode="auto">
          <a:xfrm flipH="1" flipV="1">
            <a:off x="7167563" y="1863725"/>
            <a:ext cx="704850" cy="176212"/>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2" name="Text Box 22"/>
          <p:cNvSpPr txBox="1">
            <a:spLocks noChangeArrowheads="1"/>
          </p:cNvSpPr>
          <p:nvPr/>
        </p:nvSpPr>
        <p:spPr bwMode="auto">
          <a:xfrm>
            <a:off x="6218238" y="4451350"/>
            <a:ext cx="463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spcBef>
                <a:spcPct val="50000"/>
              </a:spcBef>
            </a:pPr>
            <a:r>
              <a:rPr lang="en-US" altLang="zh-CN" b="1">
                <a:solidFill>
                  <a:srgbClr val="008000"/>
                </a:solidFill>
                <a:ea typeface="宋体" charset="-122"/>
              </a:rPr>
              <a:t>A</a:t>
            </a:r>
          </a:p>
        </p:txBody>
      </p:sp>
      <p:sp>
        <p:nvSpPr>
          <p:cNvPr id="23" name="Text Box 23"/>
          <p:cNvSpPr txBox="1">
            <a:spLocks noChangeArrowheads="1"/>
          </p:cNvSpPr>
          <p:nvPr/>
        </p:nvSpPr>
        <p:spPr bwMode="auto">
          <a:xfrm>
            <a:off x="7572375" y="4459287"/>
            <a:ext cx="4635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pPr>
              <a:spcBef>
                <a:spcPct val="50000"/>
              </a:spcBef>
            </a:pPr>
            <a:r>
              <a:rPr lang="en-US" altLang="zh-CN" b="1">
                <a:solidFill>
                  <a:srgbClr val="CC9900"/>
                </a:solidFill>
                <a:ea typeface="宋体" charset="-122"/>
              </a:rPr>
              <a:t>B</a:t>
            </a:r>
          </a:p>
        </p:txBody>
      </p:sp>
      <p:sp>
        <p:nvSpPr>
          <p:cNvPr id="24" name="Line 24"/>
          <p:cNvSpPr>
            <a:spLocks noChangeShapeType="1"/>
          </p:cNvSpPr>
          <p:nvPr/>
        </p:nvSpPr>
        <p:spPr bwMode="auto">
          <a:xfrm flipV="1">
            <a:off x="5976938" y="1863725"/>
            <a:ext cx="1190625" cy="341312"/>
          </a:xfrm>
          <a:prstGeom prst="line">
            <a:avLst/>
          </a:prstGeom>
          <a:noFill/>
          <a:ln w="762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
        <p:nvSpPr>
          <p:cNvPr id="25" name="Line 25"/>
          <p:cNvSpPr>
            <a:spLocks noChangeShapeType="1"/>
          </p:cNvSpPr>
          <p:nvPr/>
        </p:nvSpPr>
        <p:spPr bwMode="auto">
          <a:xfrm>
            <a:off x="6846888" y="3902075"/>
            <a:ext cx="1068387" cy="219075"/>
          </a:xfrm>
          <a:prstGeom prst="line">
            <a:avLst/>
          </a:prstGeom>
          <a:noFill/>
          <a:ln w="762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3200" kern="1200">
                <a:solidFill>
                  <a:srgbClr val="009999"/>
                </a:solidFill>
                <a:latin typeface="Times New Roman" pitchFamily="18" charset="0"/>
                <a:ea typeface="+mn-ea"/>
                <a:cs typeface="+mn-cs"/>
              </a:defRPr>
            </a:lvl1pPr>
            <a:lvl2pPr marL="457200" algn="ctr" rtl="0" fontAlgn="base">
              <a:spcBef>
                <a:spcPct val="0"/>
              </a:spcBef>
              <a:spcAft>
                <a:spcPct val="0"/>
              </a:spcAft>
              <a:defRPr sz="3200" kern="1200">
                <a:solidFill>
                  <a:srgbClr val="009999"/>
                </a:solidFill>
                <a:latin typeface="Times New Roman" pitchFamily="18" charset="0"/>
                <a:ea typeface="+mn-ea"/>
                <a:cs typeface="+mn-cs"/>
              </a:defRPr>
            </a:lvl2pPr>
            <a:lvl3pPr marL="914400" algn="ctr" rtl="0" fontAlgn="base">
              <a:spcBef>
                <a:spcPct val="0"/>
              </a:spcBef>
              <a:spcAft>
                <a:spcPct val="0"/>
              </a:spcAft>
              <a:defRPr sz="3200" kern="1200">
                <a:solidFill>
                  <a:srgbClr val="009999"/>
                </a:solidFill>
                <a:latin typeface="Times New Roman" pitchFamily="18" charset="0"/>
                <a:ea typeface="+mn-ea"/>
                <a:cs typeface="+mn-cs"/>
              </a:defRPr>
            </a:lvl3pPr>
            <a:lvl4pPr marL="1371600" algn="ctr" rtl="0" fontAlgn="base">
              <a:spcBef>
                <a:spcPct val="0"/>
              </a:spcBef>
              <a:spcAft>
                <a:spcPct val="0"/>
              </a:spcAft>
              <a:defRPr sz="3200" kern="1200">
                <a:solidFill>
                  <a:srgbClr val="009999"/>
                </a:solidFill>
                <a:latin typeface="Times New Roman" pitchFamily="18" charset="0"/>
                <a:ea typeface="+mn-ea"/>
                <a:cs typeface="+mn-cs"/>
              </a:defRPr>
            </a:lvl4pPr>
            <a:lvl5pPr marL="1828800" algn="ctr" rtl="0" fontAlgn="base">
              <a:spcBef>
                <a:spcPct val="0"/>
              </a:spcBef>
              <a:spcAft>
                <a:spcPct val="0"/>
              </a:spcAft>
              <a:defRPr sz="3200" kern="1200">
                <a:solidFill>
                  <a:srgbClr val="009999"/>
                </a:solidFill>
                <a:latin typeface="Times New Roman" pitchFamily="18" charset="0"/>
                <a:ea typeface="+mn-ea"/>
                <a:cs typeface="+mn-cs"/>
              </a:defRPr>
            </a:lvl5pPr>
            <a:lvl6pPr marL="2286000" algn="l" defTabSz="914400" rtl="0" eaLnBrk="1" latinLnBrk="0" hangingPunct="1">
              <a:defRPr sz="3200" kern="1200">
                <a:solidFill>
                  <a:srgbClr val="009999"/>
                </a:solidFill>
                <a:latin typeface="Times New Roman" pitchFamily="18" charset="0"/>
                <a:ea typeface="+mn-ea"/>
                <a:cs typeface="+mn-cs"/>
              </a:defRPr>
            </a:lvl6pPr>
            <a:lvl7pPr marL="2743200" algn="l" defTabSz="914400" rtl="0" eaLnBrk="1" latinLnBrk="0" hangingPunct="1">
              <a:defRPr sz="3200" kern="1200">
                <a:solidFill>
                  <a:srgbClr val="009999"/>
                </a:solidFill>
                <a:latin typeface="Times New Roman" pitchFamily="18" charset="0"/>
                <a:ea typeface="+mn-ea"/>
                <a:cs typeface="+mn-cs"/>
              </a:defRPr>
            </a:lvl7pPr>
            <a:lvl8pPr marL="3200400" algn="l" defTabSz="914400" rtl="0" eaLnBrk="1" latinLnBrk="0" hangingPunct="1">
              <a:defRPr sz="3200" kern="1200">
                <a:solidFill>
                  <a:srgbClr val="009999"/>
                </a:solidFill>
                <a:latin typeface="Times New Roman" pitchFamily="18" charset="0"/>
                <a:ea typeface="+mn-ea"/>
                <a:cs typeface="+mn-cs"/>
              </a:defRPr>
            </a:lvl8pPr>
            <a:lvl9pPr marL="3657600" algn="l" defTabSz="914400" rtl="0" eaLnBrk="1" latinLnBrk="0" hangingPunct="1">
              <a:defRPr sz="3200" kern="1200">
                <a:solidFill>
                  <a:srgbClr val="009999"/>
                </a:solidFill>
                <a:latin typeface="Times New Roman" pitchFamily="18" charset="0"/>
                <a:ea typeface="+mn-ea"/>
                <a:cs typeface="+mn-cs"/>
              </a:defRPr>
            </a:lvl9pPr>
          </a:lstStyle>
          <a:p>
            <a:endParaRPr lang="zh-CN" altLang="en-US"/>
          </a:p>
        </p:txBody>
      </p:sp>
    </p:spTree>
    <p:extLst>
      <p:ext uri="{BB962C8B-B14F-4D97-AF65-F5344CB8AC3E}">
        <p14:creationId xmlns:p14="http://schemas.microsoft.com/office/powerpoint/2010/main" val="3370908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zh-CN" altLang="en-US" dirty="0"/>
              <a:t>寻找下切线</a:t>
            </a:r>
          </a:p>
        </p:txBody>
      </p:sp>
      <p:pic>
        <p:nvPicPr>
          <p:cNvPr id="49869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3962400"/>
            <a:ext cx="5225327"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81000" y="1600200"/>
            <a:ext cx="8229600"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从</a:t>
            </a:r>
            <a:r>
              <a:rPr lang="en-US" altLang="zh-CN" sz="2800" dirty="0"/>
              <a:t>A</a:t>
            </a:r>
            <a:r>
              <a:rPr lang="zh-CN" altLang="en-US" sz="2800" dirty="0"/>
              <a:t>集合的最右边的点和</a:t>
            </a:r>
            <a:r>
              <a:rPr lang="en-US" altLang="zh-CN" sz="2800" dirty="0"/>
              <a:t>B</a:t>
            </a:r>
            <a:r>
              <a:rPr lang="zh-CN" altLang="en-US" sz="2800" dirty="0"/>
              <a:t>集合最左边的点开始</a:t>
            </a:r>
            <a:endParaRPr lang="en-US" altLang="zh-CN" sz="2800" dirty="0"/>
          </a:p>
          <a:p>
            <a:pPr marL="457200" indent="-457200">
              <a:buFont typeface="Arial" panose="020B0604020202020204" pitchFamily="34" charset="0"/>
              <a:buChar char="•"/>
            </a:pPr>
            <a:r>
              <a:rPr lang="zh-CN" altLang="en-US" sz="2800" dirty="0"/>
              <a:t>如果这条线不是</a:t>
            </a:r>
            <a:r>
              <a:rPr lang="en-US" altLang="zh-CN" sz="2800" dirty="0"/>
              <a:t>A</a:t>
            </a:r>
            <a:r>
              <a:rPr lang="zh-CN" altLang="en-US" sz="2800" dirty="0"/>
              <a:t>和</a:t>
            </a:r>
            <a:r>
              <a:rPr lang="en-US" altLang="zh-CN" sz="2800" dirty="0"/>
              <a:t>B</a:t>
            </a:r>
            <a:r>
              <a:rPr lang="zh-CN" altLang="en-US" sz="2800" dirty="0"/>
              <a:t>的下切线，则：</a:t>
            </a:r>
            <a:endParaRPr lang="en-US" altLang="zh-CN" sz="2800" dirty="0"/>
          </a:p>
          <a:p>
            <a:pPr marL="914400" lvl="1" indent="-457200">
              <a:buFont typeface="Arial" panose="020B0604020202020204" pitchFamily="34" charset="0"/>
              <a:buChar char="•"/>
            </a:pPr>
            <a:r>
              <a:rPr lang="zh-CN" altLang="en-US" sz="2800" dirty="0"/>
              <a:t>如果不是</a:t>
            </a:r>
            <a:r>
              <a:rPr lang="en-US" altLang="zh-CN" sz="2800" dirty="0"/>
              <a:t>A</a:t>
            </a:r>
            <a:r>
              <a:rPr lang="zh-CN" altLang="en-US" sz="2800" dirty="0"/>
              <a:t>的下切线，则逆时针旋转；</a:t>
            </a:r>
            <a:endParaRPr lang="en-US" altLang="zh-CN" sz="2800" dirty="0"/>
          </a:p>
          <a:p>
            <a:pPr marL="914400" lvl="1" indent="-457200">
              <a:buFont typeface="Arial" panose="020B0604020202020204" pitchFamily="34" charset="0"/>
              <a:buChar char="•"/>
            </a:pPr>
            <a:r>
              <a:rPr lang="zh-CN" altLang="en-US" sz="2800" dirty="0"/>
              <a:t>如果不是</a:t>
            </a:r>
            <a:r>
              <a:rPr lang="en-US" altLang="zh-CN" sz="2800" dirty="0"/>
              <a:t>B</a:t>
            </a:r>
            <a:r>
              <a:rPr lang="zh-CN" altLang="en-US" sz="2800" dirty="0"/>
              <a:t>的下切线，则顺时针旋转；</a:t>
            </a:r>
            <a:endParaRPr lang="en-US" altLang="zh-CN" sz="2800" dirty="0"/>
          </a:p>
          <a:p>
            <a:pPr marL="457200" indent="-457200">
              <a:buFont typeface="Arial" panose="020B0604020202020204" pitchFamily="34" charset="0"/>
              <a:buChar char="•"/>
            </a:pPr>
            <a:endParaRPr lang="zh-CN" altLang="en-US" sz="2800" dirty="0"/>
          </a:p>
        </p:txBody>
      </p:sp>
    </p:spTree>
    <p:extLst>
      <p:ext uri="{BB962C8B-B14F-4D97-AF65-F5344CB8AC3E}">
        <p14:creationId xmlns:p14="http://schemas.microsoft.com/office/powerpoint/2010/main" val="1342247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685800" y="304800"/>
            <a:ext cx="7772400" cy="914400"/>
          </a:xfrm>
        </p:spPr>
        <p:txBody>
          <a:bodyPr/>
          <a:lstStyle/>
          <a:p>
            <a:r>
              <a:rPr lang="zh-CN" altLang="en-US" sz="3600" b="1" dirty="0">
                <a:solidFill>
                  <a:srgbClr val="0000CC"/>
                </a:solidFill>
              </a:rPr>
              <a:t>归并排序</a:t>
            </a:r>
            <a:endParaRPr lang="en-US" sz="3600" b="1" dirty="0">
              <a:solidFill>
                <a:srgbClr val="0000CC"/>
              </a:solidFill>
            </a:endParaRPr>
          </a:p>
        </p:txBody>
      </p:sp>
      <p:sp>
        <p:nvSpPr>
          <p:cNvPr id="37891" name="Content Placeholder 2"/>
          <p:cNvSpPr>
            <a:spLocks noGrp="1"/>
          </p:cNvSpPr>
          <p:nvPr>
            <p:ph idx="1"/>
          </p:nvPr>
        </p:nvSpPr>
        <p:spPr>
          <a:xfrm>
            <a:off x="609600" y="1524000"/>
            <a:ext cx="7848600" cy="533400"/>
          </a:xfrm>
        </p:spPr>
        <p:txBody>
          <a:bodyPr/>
          <a:lstStyle/>
          <a:p>
            <a:r>
              <a:rPr lang="zh-CN" altLang="en-US" sz="3200" b="1" dirty="0"/>
              <a:t>输入数组 </a:t>
            </a:r>
            <a:r>
              <a:rPr lang="en-US" sz="3200" b="1" i="1" dirty="0"/>
              <a:t>A</a:t>
            </a:r>
            <a:r>
              <a:rPr lang="en-US" sz="3200" b="1" dirty="0"/>
              <a:t>[</a:t>
            </a:r>
            <a:r>
              <a:rPr lang="en-US" sz="3200" b="1" i="1" dirty="0"/>
              <a:t>p</a:t>
            </a:r>
            <a:r>
              <a:rPr lang="en-US" sz="3200" b="1" dirty="0"/>
              <a:t> .. </a:t>
            </a:r>
            <a:r>
              <a:rPr lang="en-US" sz="3200" b="1" i="1" dirty="0"/>
              <a:t>r</a:t>
            </a:r>
            <a:r>
              <a:rPr lang="en-US" sz="3200" b="1" dirty="0"/>
              <a:t>] </a:t>
            </a:r>
          </a:p>
        </p:txBody>
      </p:sp>
      <p:pic>
        <p:nvPicPr>
          <p:cNvPr id="3758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6553"/>
          <a:stretch/>
        </p:blipFill>
        <p:spPr bwMode="auto">
          <a:xfrm>
            <a:off x="1066800" y="2514600"/>
            <a:ext cx="6787388"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1333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02932"/>
            <a:ext cx="7772400" cy="1143000"/>
          </a:xfrm>
        </p:spPr>
        <p:txBody>
          <a:bodyPr/>
          <a:lstStyle/>
          <a:p>
            <a:r>
              <a:rPr lang="zh-CN" altLang="en-US" dirty="0"/>
              <a:t>下切线举例</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432560"/>
            <a:ext cx="6435725"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7"/>
          <p:cNvSpPr txBox="1">
            <a:spLocks noChangeArrowheads="1"/>
          </p:cNvSpPr>
          <p:nvPr/>
        </p:nvSpPr>
        <p:spPr bwMode="auto">
          <a:xfrm>
            <a:off x="5562600" y="1828800"/>
            <a:ext cx="346080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a:lstStyle>
          <a:p>
            <a:pPr eaLnBrk="1" hangingPunct="1">
              <a:buFont typeface="Arial" charset="0"/>
              <a:buChar char="•"/>
            </a:pPr>
            <a:r>
              <a:rPr lang="en-US" altLang="zh-CN" sz="2000" dirty="0"/>
              <a:t>A</a:t>
            </a:r>
            <a:r>
              <a:rPr lang="zh-CN" altLang="en-US" sz="2000" dirty="0"/>
              <a:t>中最右边的点是</a:t>
            </a:r>
            <a:r>
              <a:rPr lang="en-US" altLang="zh-CN" sz="2000" dirty="0"/>
              <a:t>4</a:t>
            </a:r>
            <a:r>
              <a:rPr lang="zh-CN" altLang="en-US" sz="2000" dirty="0"/>
              <a:t>，</a:t>
            </a:r>
            <a:r>
              <a:rPr lang="en-US" altLang="zh-CN" sz="2000" dirty="0"/>
              <a:t>B</a:t>
            </a:r>
            <a:r>
              <a:rPr lang="zh-CN" altLang="en-US" sz="2000" dirty="0"/>
              <a:t>中最左边的点是</a:t>
            </a:r>
            <a:r>
              <a:rPr lang="en-US" altLang="zh-CN" sz="2000" dirty="0"/>
              <a:t>7</a:t>
            </a:r>
            <a:endParaRPr lang="en-US" altLang="zh-CN" dirty="0"/>
          </a:p>
          <a:p>
            <a:pPr eaLnBrk="1" hangingPunct="1">
              <a:buFont typeface="Arial" charset="0"/>
              <a:buChar char="•"/>
            </a:pPr>
            <a:r>
              <a:rPr lang="en-US" altLang="zh-TW" sz="2000" dirty="0"/>
              <a:t>T=(4, 7) </a:t>
            </a:r>
            <a:r>
              <a:rPr lang="zh-CN" altLang="en-US" sz="2000" dirty="0"/>
              <a:t>是</a:t>
            </a:r>
            <a:r>
              <a:rPr lang="en-US" altLang="zh-CN" sz="2000" dirty="0"/>
              <a:t>A</a:t>
            </a:r>
            <a:r>
              <a:rPr lang="zh-CN" altLang="en-US" sz="2000" dirty="0"/>
              <a:t>的下切线，</a:t>
            </a:r>
            <a:r>
              <a:rPr lang="en-US" altLang="zh-CN" sz="2000" dirty="0"/>
              <a:t>a</a:t>
            </a:r>
            <a:r>
              <a:rPr lang="zh-CN" altLang="en-US" sz="2000" dirty="0"/>
              <a:t>循环不执行，但是不是</a:t>
            </a:r>
            <a:r>
              <a:rPr lang="en-US" altLang="zh-CN" sz="2000" dirty="0"/>
              <a:t>B</a:t>
            </a:r>
            <a:r>
              <a:rPr lang="zh-CN" altLang="en-US" sz="2000" dirty="0"/>
              <a:t>的下切线，</a:t>
            </a:r>
            <a:r>
              <a:rPr lang="en-US" altLang="zh-CN" sz="2000" dirty="0"/>
              <a:t>b</a:t>
            </a:r>
            <a:r>
              <a:rPr lang="zh-CN" altLang="en-US" sz="2000" dirty="0"/>
              <a:t>循环增至</a:t>
            </a:r>
            <a:r>
              <a:rPr lang="en-US" altLang="zh-CN" sz="2000" dirty="0"/>
              <a:t>11</a:t>
            </a:r>
            <a:endParaRPr lang="en-US" altLang="zh-TW" sz="2000" dirty="0"/>
          </a:p>
          <a:p>
            <a:pPr eaLnBrk="1" hangingPunct="1">
              <a:buFont typeface="Arial" charset="0"/>
              <a:buChar char="•"/>
            </a:pPr>
            <a:r>
              <a:rPr lang="en-US" altLang="zh-TW" sz="2000" dirty="0"/>
              <a:t>T=(4, 11) </a:t>
            </a:r>
            <a:r>
              <a:rPr lang="zh-CN" altLang="en-US" sz="2000" dirty="0"/>
              <a:t>不是</a:t>
            </a:r>
            <a:r>
              <a:rPr lang="en-US" altLang="zh-CN" sz="2000" dirty="0"/>
              <a:t>A</a:t>
            </a:r>
            <a:r>
              <a:rPr lang="zh-CN" altLang="en-US" dirty="0"/>
              <a:t>的下切线，</a:t>
            </a:r>
            <a:r>
              <a:rPr lang="en-US" altLang="zh-CN" dirty="0"/>
              <a:t>a</a:t>
            </a:r>
            <a:r>
              <a:rPr lang="zh-CN" altLang="en-US" dirty="0"/>
              <a:t>循环至</a:t>
            </a:r>
            <a:endParaRPr lang="en-US" altLang="zh-CN" dirty="0"/>
          </a:p>
          <a:p>
            <a:pPr eaLnBrk="1" hangingPunct="1">
              <a:buFont typeface="Arial" charset="0"/>
              <a:buChar char="•"/>
            </a:pPr>
            <a:r>
              <a:rPr lang="en-US" altLang="zh-TW" sz="2000" dirty="0"/>
              <a:t>T=(0, 11) </a:t>
            </a:r>
            <a:r>
              <a:rPr lang="zh-CN" altLang="en-US" sz="2000" dirty="0"/>
              <a:t>不是</a:t>
            </a:r>
            <a:r>
              <a:rPr lang="en-US" altLang="zh-CN" sz="2000" dirty="0"/>
              <a:t>B</a:t>
            </a:r>
            <a:r>
              <a:rPr lang="zh-CN" altLang="en-US" sz="2000" dirty="0"/>
              <a:t>的下切线，</a:t>
            </a:r>
            <a:r>
              <a:rPr lang="en-US" altLang="zh-TW" sz="2000" dirty="0"/>
              <a:t>b </a:t>
            </a:r>
            <a:r>
              <a:rPr lang="zh-CN" altLang="en-US" sz="2000" dirty="0"/>
              <a:t>增至</a:t>
            </a:r>
            <a:r>
              <a:rPr lang="en-US" altLang="zh-TW" sz="2000" dirty="0"/>
              <a:t>12.</a:t>
            </a:r>
          </a:p>
          <a:p>
            <a:pPr eaLnBrk="1" hangingPunct="1">
              <a:buFont typeface="Arial" charset="0"/>
              <a:buChar char="•"/>
            </a:pPr>
            <a:r>
              <a:rPr lang="en-US" altLang="zh-TW" sz="2000" dirty="0"/>
              <a:t> T=(0, 12) </a:t>
            </a:r>
            <a:r>
              <a:rPr lang="zh-CN" altLang="en-US" sz="2000" dirty="0"/>
              <a:t>是</a:t>
            </a:r>
            <a:r>
              <a:rPr lang="en-US" altLang="zh-TW" sz="2000" dirty="0"/>
              <a:t>A </a:t>
            </a:r>
            <a:r>
              <a:rPr lang="zh-CN" altLang="en-US" sz="2000" dirty="0"/>
              <a:t>和</a:t>
            </a:r>
            <a:r>
              <a:rPr lang="en-US" altLang="zh-TW" sz="2000" dirty="0"/>
              <a:t> B</a:t>
            </a:r>
            <a:r>
              <a:rPr lang="zh-CN" altLang="en-US" sz="2000" dirty="0"/>
              <a:t>的下切线，返回</a:t>
            </a:r>
            <a:r>
              <a:rPr lang="en-US" altLang="zh-CN" sz="2000" dirty="0"/>
              <a:t>T</a:t>
            </a:r>
            <a:endParaRPr lang="zh-TW" altLang="en-US" sz="2000" dirty="0"/>
          </a:p>
        </p:txBody>
      </p:sp>
      <p:cxnSp>
        <p:nvCxnSpPr>
          <p:cNvPr id="6" name="直接连接符 5"/>
          <p:cNvCxnSpPr/>
          <p:nvPr/>
        </p:nvCxnSpPr>
        <p:spPr bwMode="auto">
          <a:xfrm flipH="1">
            <a:off x="2438400" y="2286000"/>
            <a:ext cx="381000" cy="2286000"/>
          </a:xfrm>
          <a:prstGeom prst="line">
            <a:avLst/>
          </a:prstGeom>
          <a:solidFill>
            <a:schemeClr val="accent1"/>
          </a:solidFill>
          <a:ln w="25400" cap="flat" cmpd="sng" algn="ctr">
            <a:solidFill>
              <a:srgbClr val="0000CC"/>
            </a:solidFill>
            <a:prstDash val="solid"/>
            <a:round/>
            <a:headEnd type="none" w="med" len="med"/>
            <a:tailEnd type="none" w="med" len="med"/>
          </a:ln>
          <a:effectLst/>
        </p:spPr>
      </p:cxnSp>
      <p:cxnSp>
        <p:nvCxnSpPr>
          <p:cNvPr id="8" name="直接连接符 7"/>
          <p:cNvCxnSpPr/>
          <p:nvPr/>
        </p:nvCxnSpPr>
        <p:spPr bwMode="auto">
          <a:xfrm flipH="1">
            <a:off x="2438400" y="3200400"/>
            <a:ext cx="381000" cy="1371600"/>
          </a:xfrm>
          <a:prstGeom prst="line">
            <a:avLst/>
          </a:prstGeom>
          <a:solidFill>
            <a:schemeClr val="accent1"/>
          </a:solidFill>
          <a:ln w="25400" cap="flat" cmpd="sng" algn="ctr">
            <a:solidFill>
              <a:srgbClr val="3333FF"/>
            </a:solidFill>
            <a:prstDash val="solid"/>
            <a:round/>
            <a:headEnd type="none" w="med" len="med"/>
            <a:tailEnd type="none" w="med" len="med"/>
          </a:ln>
          <a:effectLst/>
        </p:spPr>
      </p:cxnSp>
      <p:cxnSp>
        <p:nvCxnSpPr>
          <p:cNvPr id="10" name="直接连接符 9"/>
          <p:cNvCxnSpPr/>
          <p:nvPr/>
        </p:nvCxnSpPr>
        <p:spPr bwMode="auto">
          <a:xfrm flipH="1">
            <a:off x="2438400" y="3886200"/>
            <a:ext cx="550862" cy="685800"/>
          </a:xfrm>
          <a:prstGeom prst="line">
            <a:avLst/>
          </a:prstGeom>
          <a:solidFill>
            <a:schemeClr val="accent1"/>
          </a:solidFill>
          <a:ln w="25400" cap="flat" cmpd="sng" algn="ctr">
            <a:solidFill>
              <a:srgbClr val="000099"/>
            </a:solidFill>
            <a:prstDash val="solid"/>
            <a:round/>
            <a:headEnd type="none" w="med" len="med"/>
            <a:tailEnd type="none" w="med" len="med"/>
          </a:ln>
          <a:effectLst/>
        </p:spPr>
      </p:cxnSp>
      <p:cxnSp>
        <p:nvCxnSpPr>
          <p:cNvPr id="12" name="直接连接符 11"/>
          <p:cNvCxnSpPr/>
          <p:nvPr/>
        </p:nvCxnSpPr>
        <p:spPr bwMode="auto">
          <a:xfrm flipH="1">
            <a:off x="2438400" y="4419600"/>
            <a:ext cx="762000" cy="152400"/>
          </a:xfrm>
          <a:prstGeom prst="line">
            <a:avLst/>
          </a:prstGeom>
          <a:solidFill>
            <a:schemeClr val="accent1"/>
          </a:solidFill>
          <a:ln w="25400" cap="flat" cmpd="sng" algn="ctr">
            <a:solidFill>
              <a:srgbClr val="0000CC"/>
            </a:solidFill>
            <a:prstDash val="solid"/>
            <a:round/>
            <a:headEnd type="none" w="med" len="med"/>
            <a:tailEnd type="none" w="med" len="med"/>
          </a:ln>
          <a:effectLst/>
        </p:spPr>
      </p:cxnSp>
      <p:cxnSp>
        <p:nvCxnSpPr>
          <p:cNvPr id="14" name="直接连接符 13"/>
          <p:cNvCxnSpPr/>
          <p:nvPr/>
        </p:nvCxnSpPr>
        <p:spPr bwMode="auto">
          <a:xfrm>
            <a:off x="2438400" y="4572000"/>
            <a:ext cx="1143000" cy="914400"/>
          </a:xfrm>
          <a:prstGeom prst="line">
            <a:avLst/>
          </a:prstGeom>
          <a:solidFill>
            <a:schemeClr val="accent1"/>
          </a:solidFill>
          <a:ln w="25400" cap="flat" cmpd="sng" algn="ctr">
            <a:solidFill>
              <a:srgbClr val="3333FF"/>
            </a:solidFill>
            <a:prstDash val="solid"/>
            <a:round/>
            <a:headEnd type="none" w="med" len="med"/>
            <a:tailEnd type="none" w="med" len="med"/>
          </a:ln>
          <a:effectLst/>
        </p:spPr>
      </p:cxnSp>
      <p:cxnSp>
        <p:nvCxnSpPr>
          <p:cNvPr id="16" name="直接连接符 15"/>
          <p:cNvCxnSpPr/>
          <p:nvPr/>
        </p:nvCxnSpPr>
        <p:spPr bwMode="auto">
          <a:xfrm flipH="1" flipV="1">
            <a:off x="2286000" y="5105400"/>
            <a:ext cx="1295400" cy="38100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8" name="直接连接符 17"/>
          <p:cNvCxnSpPr/>
          <p:nvPr/>
        </p:nvCxnSpPr>
        <p:spPr bwMode="auto">
          <a:xfrm flipH="1" flipV="1">
            <a:off x="2057400" y="5410200"/>
            <a:ext cx="1524000" cy="7620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0" name="直接连接符 19"/>
          <p:cNvCxnSpPr/>
          <p:nvPr/>
        </p:nvCxnSpPr>
        <p:spPr bwMode="auto">
          <a:xfrm flipV="1">
            <a:off x="1676400" y="5448300"/>
            <a:ext cx="1905000" cy="11430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2" name="直接连接符 21"/>
          <p:cNvCxnSpPr/>
          <p:nvPr/>
        </p:nvCxnSpPr>
        <p:spPr bwMode="auto">
          <a:xfrm flipV="1">
            <a:off x="1295400" y="5448300"/>
            <a:ext cx="2286000" cy="26670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4" name="直接连接符 23"/>
          <p:cNvCxnSpPr/>
          <p:nvPr/>
        </p:nvCxnSpPr>
        <p:spPr bwMode="auto">
          <a:xfrm>
            <a:off x="1295400" y="5715000"/>
            <a:ext cx="3429000" cy="457200"/>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5571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灯片编号占位符 105"/>
          <p:cNvSpPr>
            <a:spLocks noGrp="1"/>
          </p:cNvSpPr>
          <p:nvPr>
            <p:ph type="sldNum" sz="quarter" idx="12"/>
          </p:nvPr>
        </p:nvSpPr>
        <p:spPr/>
        <p:txBody>
          <a:bodyPr/>
          <a:lstStyle/>
          <a:p>
            <a:fld id="{5328D5FC-A3AF-4A71-848A-3B416D5B8BDF}" type="slidenum">
              <a:rPr lang="en-US" altLang="zh-CN"/>
              <a:pPr/>
              <a:t>81</a:t>
            </a:fld>
            <a:endParaRPr lang="en-US" altLang="zh-CN"/>
          </a:p>
        </p:txBody>
      </p:sp>
      <p:grpSp>
        <p:nvGrpSpPr>
          <p:cNvPr id="144503" name="Group 119"/>
          <p:cNvGrpSpPr>
            <a:grpSpLocks/>
          </p:cNvGrpSpPr>
          <p:nvPr/>
        </p:nvGrpSpPr>
        <p:grpSpPr bwMode="auto">
          <a:xfrm>
            <a:off x="752475" y="4510089"/>
            <a:ext cx="8047038" cy="2347913"/>
            <a:chOff x="314" y="2775"/>
            <a:chExt cx="5069" cy="1479"/>
          </a:xfrm>
        </p:grpSpPr>
        <p:sp>
          <p:nvSpPr>
            <p:cNvPr id="144502" name="Freeform 118"/>
            <p:cNvSpPr>
              <a:spLocks/>
            </p:cNvSpPr>
            <p:nvPr/>
          </p:nvSpPr>
          <p:spPr bwMode="auto">
            <a:xfrm>
              <a:off x="3700" y="3306"/>
              <a:ext cx="479" cy="871"/>
            </a:xfrm>
            <a:custGeom>
              <a:avLst/>
              <a:gdLst>
                <a:gd name="T0" fmla="*/ 463 w 479"/>
                <a:gd name="T1" fmla="*/ 0 h 871"/>
                <a:gd name="T2" fmla="*/ 402 w 479"/>
                <a:gd name="T3" fmla="*/ 590 h 871"/>
                <a:gd name="T4" fmla="*/ 0 w 479"/>
                <a:gd name="T5" fmla="*/ 871 h 871"/>
              </a:gdLst>
              <a:ahLst/>
              <a:cxnLst>
                <a:cxn ang="0">
                  <a:pos x="T0" y="T1"/>
                </a:cxn>
                <a:cxn ang="0">
                  <a:pos x="T2" y="T3"/>
                </a:cxn>
                <a:cxn ang="0">
                  <a:pos x="T4" y="T5"/>
                </a:cxn>
              </a:cxnLst>
              <a:rect l="0" t="0" r="r" b="b"/>
              <a:pathLst>
                <a:path w="479" h="871">
                  <a:moveTo>
                    <a:pt x="463" y="0"/>
                  </a:moveTo>
                  <a:cubicBezTo>
                    <a:pt x="471" y="222"/>
                    <a:pt x="479" y="445"/>
                    <a:pt x="402" y="590"/>
                  </a:cubicBezTo>
                  <a:cubicBezTo>
                    <a:pt x="325" y="735"/>
                    <a:pt x="162" y="803"/>
                    <a:pt x="0" y="871"/>
                  </a:cubicBezTo>
                </a:path>
              </a:pathLst>
            </a:custGeom>
            <a:noFill/>
            <a:ln w="165100" cap="flat" cmpd="sng">
              <a:solidFill>
                <a:srgbClr val="FFFF99"/>
              </a:solidFill>
              <a:prstDash val="solid"/>
              <a:round/>
              <a:headEnd type="none" w="med" len="med"/>
              <a:tailEnd type="none" w="med" len="med"/>
            </a:ln>
            <a:effectLst/>
            <a:extLst>
              <a:ext uri="{909E8E84-426E-40DD-AFC4-6F175D3DCCD1}">
                <a14:hiddenFill xmlns:a14="http://schemas.microsoft.com/office/drawing/2010/main">
                  <a:solidFill>
                    <a:srgbClr val="CC9900">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4500" name="Freeform 116"/>
            <p:cNvSpPr>
              <a:spLocks/>
            </p:cNvSpPr>
            <p:nvPr/>
          </p:nvSpPr>
          <p:spPr bwMode="auto">
            <a:xfrm>
              <a:off x="2220" y="3540"/>
              <a:ext cx="922" cy="506"/>
            </a:xfrm>
            <a:custGeom>
              <a:avLst/>
              <a:gdLst>
                <a:gd name="T0" fmla="*/ 922 w 922"/>
                <a:gd name="T1" fmla="*/ 0 h 506"/>
                <a:gd name="T2" fmla="*/ 365 w 922"/>
                <a:gd name="T3" fmla="*/ 230 h 506"/>
                <a:gd name="T4" fmla="*/ 0 w 922"/>
                <a:gd name="T5" fmla="*/ 506 h 506"/>
              </a:gdLst>
              <a:ahLst/>
              <a:cxnLst>
                <a:cxn ang="0">
                  <a:pos x="T0" y="T1"/>
                </a:cxn>
                <a:cxn ang="0">
                  <a:pos x="T2" y="T3"/>
                </a:cxn>
                <a:cxn ang="0">
                  <a:pos x="T4" y="T5"/>
                </a:cxn>
              </a:cxnLst>
              <a:rect l="0" t="0" r="r" b="b"/>
              <a:pathLst>
                <a:path w="922" h="506">
                  <a:moveTo>
                    <a:pt x="922" y="0"/>
                  </a:moveTo>
                  <a:cubicBezTo>
                    <a:pt x="720" y="73"/>
                    <a:pt x="519" y="146"/>
                    <a:pt x="365" y="230"/>
                  </a:cubicBezTo>
                  <a:cubicBezTo>
                    <a:pt x="211" y="314"/>
                    <a:pt x="61" y="460"/>
                    <a:pt x="0" y="506"/>
                  </a:cubicBezTo>
                </a:path>
              </a:pathLst>
            </a:custGeom>
            <a:noFill/>
            <a:ln w="165100" cap="flat" cmpd="sng">
              <a:solidFill>
                <a:srgbClr val="FFFF99"/>
              </a:solidFill>
              <a:prstDash val="solid"/>
              <a:round/>
              <a:headEnd type="none" w="med" len="med"/>
              <a:tailEnd type="none" w="med" len="med"/>
            </a:ln>
            <a:effectLst/>
            <a:extLst>
              <a:ext uri="{909E8E84-426E-40DD-AFC4-6F175D3DCCD1}">
                <a14:hiddenFill xmlns:a14="http://schemas.microsoft.com/office/drawing/2010/main">
                  <a:solidFill>
                    <a:srgbClr val="CC9900">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4394" name="Rectangle 10"/>
            <p:cNvSpPr>
              <a:spLocks noChangeArrowheads="1"/>
            </p:cNvSpPr>
            <p:nvPr/>
          </p:nvSpPr>
          <p:spPr bwMode="auto">
            <a:xfrm>
              <a:off x="587" y="2989"/>
              <a:ext cx="1368" cy="229"/>
            </a:xfrm>
            <a:prstGeom prst="rect">
              <a:avLst/>
            </a:prstGeom>
            <a:solidFill>
              <a:srgbClr val="FFFF00"/>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4395" name="Rectangle 11"/>
            <p:cNvSpPr>
              <a:spLocks noChangeArrowheads="1"/>
            </p:cNvSpPr>
            <p:nvPr/>
          </p:nvSpPr>
          <p:spPr bwMode="auto">
            <a:xfrm>
              <a:off x="977" y="2775"/>
              <a:ext cx="1944" cy="229"/>
            </a:xfrm>
            <a:prstGeom prst="rect">
              <a:avLst/>
            </a:prstGeom>
            <a:solidFill>
              <a:srgbClr val="FFFF00"/>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4396" name="AutoShape 12"/>
            <p:cNvSpPr>
              <a:spLocks noChangeArrowheads="1"/>
            </p:cNvSpPr>
            <p:nvPr/>
          </p:nvSpPr>
          <p:spPr bwMode="auto">
            <a:xfrm>
              <a:off x="314" y="3602"/>
              <a:ext cx="1499" cy="652"/>
            </a:xfrm>
            <a:prstGeom prst="wedgeRoundRectCallout">
              <a:avLst>
                <a:gd name="adj1" fmla="val 43194"/>
                <a:gd name="adj2" fmla="val -138185"/>
                <a:gd name="adj3" fmla="val 16667"/>
              </a:avLst>
            </a:prstGeom>
            <a:solidFill>
              <a:srgbClr val="FFFF00"/>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a:lstStyle/>
            <a:p>
              <a:pPr>
                <a:lnSpc>
                  <a:spcPct val="90000"/>
                </a:lnSpc>
              </a:pPr>
              <a:r>
                <a:rPr lang="zh-CN" altLang="en-US" sz="2400" dirty="0">
                  <a:solidFill>
                    <a:schemeClr val="tx1"/>
                  </a:solidFill>
                  <a:ea typeface="宋体" charset="-122"/>
                </a:rPr>
                <a:t>相邻顶点做方向检测（常数时间完成）</a:t>
              </a:r>
              <a:endParaRPr lang="en-US" altLang="zh-CN" sz="2400" dirty="0">
                <a:solidFill>
                  <a:schemeClr val="tx1"/>
                </a:solidFill>
                <a:ea typeface="宋体" charset="-122"/>
              </a:endParaRPr>
            </a:p>
          </p:txBody>
        </p:sp>
        <p:sp>
          <p:nvSpPr>
            <p:cNvPr id="144397" name="Line 13"/>
            <p:cNvSpPr>
              <a:spLocks noChangeShapeType="1"/>
            </p:cNvSpPr>
            <p:nvPr/>
          </p:nvSpPr>
          <p:spPr bwMode="auto">
            <a:xfrm>
              <a:off x="3859" y="3411"/>
              <a:ext cx="263" cy="524"/>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398" name="Line 14"/>
            <p:cNvSpPr>
              <a:spLocks noChangeShapeType="1"/>
            </p:cNvSpPr>
            <p:nvPr/>
          </p:nvSpPr>
          <p:spPr bwMode="auto">
            <a:xfrm flipH="1">
              <a:off x="3742" y="3911"/>
              <a:ext cx="368" cy="265"/>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399" name="Oval 15"/>
            <p:cNvSpPr>
              <a:spLocks noChangeArrowheads="1"/>
            </p:cNvSpPr>
            <p:nvPr/>
          </p:nvSpPr>
          <p:spPr bwMode="auto">
            <a:xfrm>
              <a:off x="3826" y="3384"/>
              <a:ext cx="74" cy="68"/>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00" name="Oval 16"/>
            <p:cNvSpPr>
              <a:spLocks noChangeArrowheads="1"/>
            </p:cNvSpPr>
            <p:nvPr/>
          </p:nvSpPr>
          <p:spPr bwMode="auto">
            <a:xfrm>
              <a:off x="4079" y="3883"/>
              <a:ext cx="74" cy="68"/>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01" name="Oval 17"/>
            <p:cNvSpPr>
              <a:spLocks noChangeArrowheads="1"/>
            </p:cNvSpPr>
            <p:nvPr/>
          </p:nvSpPr>
          <p:spPr bwMode="auto">
            <a:xfrm flipH="1">
              <a:off x="3713" y="4131"/>
              <a:ext cx="74" cy="68"/>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03" name="Line 19"/>
            <p:cNvSpPr>
              <a:spLocks noChangeShapeType="1"/>
            </p:cNvSpPr>
            <p:nvPr/>
          </p:nvSpPr>
          <p:spPr bwMode="auto">
            <a:xfrm>
              <a:off x="4001" y="3614"/>
              <a:ext cx="14" cy="90"/>
            </a:xfrm>
            <a:prstGeom prst="line">
              <a:avLst/>
            </a:prstGeom>
            <a:noFill/>
            <a:ln w="63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04" name="Line 20"/>
            <p:cNvSpPr>
              <a:spLocks noChangeShapeType="1"/>
            </p:cNvSpPr>
            <p:nvPr/>
          </p:nvSpPr>
          <p:spPr bwMode="auto">
            <a:xfrm flipH="1" flipV="1">
              <a:off x="3929" y="3662"/>
              <a:ext cx="81" cy="40"/>
            </a:xfrm>
            <a:prstGeom prst="line">
              <a:avLst/>
            </a:prstGeom>
            <a:noFill/>
            <a:ln w="63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05" name="Line 21"/>
            <p:cNvSpPr>
              <a:spLocks noChangeShapeType="1"/>
            </p:cNvSpPr>
            <p:nvPr/>
          </p:nvSpPr>
          <p:spPr bwMode="auto">
            <a:xfrm flipH="1">
              <a:off x="3839" y="4038"/>
              <a:ext cx="25" cy="66"/>
            </a:xfrm>
            <a:prstGeom prst="line">
              <a:avLst/>
            </a:prstGeom>
            <a:noFill/>
            <a:ln w="63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06" name="Line 22"/>
            <p:cNvSpPr>
              <a:spLocks noChangeShapeType="1"/>
            </p:cNvSpPr>
            <p:nvPr/>
          </p:nvSpPr>
          <p:spPr bwMode="auto">
            <a:xfrm flipV="1">
              <a:off x="3842" y="4091"/>
              <a:ext cx="91" cy="16"/>
            </a:xfrm>
            <a:prstGeom prst="line">
              <a:avLst/>
            </a:prstGeom>
            <a:noFill/>
            <a:ln w="63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07" name="Text Box 23"/>
            <p:cNvSpPr txBox="1">
              <a:spLocks noChangeArrowheads="1"/>
            </p:cNvSpPr>
            <p:nvPr/>
          </p:nvSpPr>
          <p:spPr bwMode="auto">
            <a:xfrm>
              <a:off x="4231" y="3394"/>
              <a:ext cx="115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tx1"/>
                  </a:solidFill>
                  <a:ea typeface="宋体" charset="-122"/>
                </a:rPr>
                <a:t>right turn</a:t>
              </a:r>
            </a:p>
          </p:txBody>
        </p:sp>
        <p:sp>
          <p:nvSpPr>
            <p:cNvPr id="144473" name="Line 89"/>
            <p:cNvSpPr>
              <a:spLocks noChangeShapeType="1"/>
            </p:cNvSpPr>
            <p:nvPr/>
          </p:nvSpPr>
          <p:spPr bwMode="auto">
            <a:xfrm flipH="1">
              <a:off x="4112" y="3423"/>
              <a:ext cx="49" cy="5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74" name="Oval 90"/>
            <p:cNvSpPr>
              <a:spLocks noChangeArrowheads="1"/>
            </p:cNvSpPr>
            <p:nvPr/>
          </p:nvSpPr>
          <p:spPr bwMode="auto">
            <a:xfrm>
              <a:off x="4125" y="3392"/>
              <a:ext cx="74" cy="6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75" name="Line 91"/>
            <p:cNvSpPr>
              <a:spLocks noChangeShapeType="1"/>
            </p:cNvSpPr>
            <p:nvPr/>
          </p:nvSpPr>
          <p:spPr bwMode="auto">
            <a:xfrm flipV="1">
              <a:off x="4089" y="3312"/>
              <a:ext cx="82" cy="891"/>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76" name="Line 92"/>
            <p:cNvSpPr>
              <a:spLocks noChangeShapeType="1"/>
            </p:cNvSpPr>
            <p:nvPr/>
          </p:nvSpPr>
          <p:spPr bwMode="auto">
            <a:xfrm flipH="1">
              <a:off x="4134" y="3633"/>
              <a:ext cx="53" cy="75"/>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77" name="Line 93"/>
            <p:cNvSpPr>
              <a:spLocks noChangeShapeType="1"/>
            </p:cNvSpPr>
            <p:nvPr/>
          </p:nvSpPr>
          <p:spPr bwMode="auto">
            <a:xfrm flipH="1" flipV="1">
              <a:off x="4094" y="3630"/>
              <a:ext cx="42" cy="6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79" name="Line 95"/>
            <p:cNvSpPr>
              <a:spLocks noChangeShapeType="1"/>
            </p:cNvSpPr>
            <p:nvPr/>
          </p:nvSpPr>
          <p:spPr bwMode="auto">
            <a:xfrm>
              <a:off x="2348" y="3268"/>
              <a:ext cx="263" cy="524"/>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80" name="Line 96"/>
            <p:cNvSpPr>
              <a:spLocks noChangeShapeType="1"/>
            </p:cNvSpPr>
            <p:nvPr/>
          </p:nvSpPr>
          <p:spPr bwMode="auto">
            <a:xfrm flipH="1">
              <a:off x="2231" y="3768"/>
              <a:ext cx="368" cy="265"/>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81" name="Oval 97"/>
            <p:cNvSpPr>
              <a:spLocks noChangeArrowheads="1"/>
            </p:cNvSpPr>
            <p:nvPr/>
          </p:nvSpPr>
          <p:spPr bwMode="auto">
            <a:xfrm>
              <a:off x="2315" y="3241"/>
              <a:ext cx="74" cy="68"/>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82" name="Oval 98"/>
            <p:cNvSpPr>
              <a:spLocks noChangeArrowheads="1"/>
            </p:cNvSpPr>
            <p:nvPr/>
          </p:nvSpPr>
          <p:spPr bwMode="auto">
            <a:xfrm>
              <a:off x="2568" y="3740"/>
              <a:ext cx="74" cy="68"/>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83" name="Oval 99"/>
            <p:cNvSpPr>
              <a:spLocks noChangeArrowheads="1"/>
            </p:cNvSpPr>
            <p:nvPr/>
          </p:nvSpPr>
          <p:spPr bwMode="auto">
            <a:xfrm flipH="1">
              <a:off x="2202" y="3988"/>
              <a:ext cx="74" cy="68"/>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84" name="Line 100"/>
            <p:cNvSpPr>
              <a:spLocks noChangeShapeType="1"/>
            </p:cNvSpPr>
            <p:nvPr/>
          </p:nvSpPr>
          <p:spPr bwMode="auto">
            <a:xfrm>
              <a:off x="2490" y="3471"/>
              <a:ext cx="14" cy="90"/>
            </a:xfrm>
            <a:prstGeom prst="line">
              <a:avLst/>
            </a:prstGeom>
            <a:noFill/>
            <a:ln w="63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85" name="Line 101"/>
            <p:cNvSpPr>
              <a:spLocks noChangeShapeType="1"/>
            </p:cNvSpPr>
            <p:nvPr/>
          </p:nvSpPr>
          <p:spPr bwMode="auto">
            <a:xfrm flipH="1" flipV="1">
              <a:off x="2418" y="3519"/>
              <a:ext cx="81" cy="40"/>
            </a:xfrm>
            <a:prstGeom prst="line">
              <a:avLst/>
            </a:prstGeom>
            <a:noFill/>
            <a:ln w="63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86" name="Line 102"/>
            <p:cNvSpPr>
              <a:spLocks noChangeShapeType="1"/>
            </p:cNvSpPr>
            <p:nvPr/>
          </p:nvSpPr>
          <p:spPr bwMode="auto">
            <a:xfrm flipH="1">
              <a:off x="2328" y="3895"/>
              <a:ext cx="25" cy="66"/>
            </a:xfrm>
            <a:prstGeom prst="line">
              <a:avLst/>
            </a:prstGeom>
            <a:noFill/>
            <a:ln w="63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87" name="Line 103"/>
            <p:cNvSpPr>
              <a:spLocks noChangeShapeType="1"/>
            </p:cNvSpPr>
            <p:nvPr/>
          </p:nvSpPr>
          <p:spPr bwMode="auto">
            <a:xfrm flipV="1">
              <a:off x="2331" y="3948"/>
              <a:ext cx="91" cy="16"/>
            </a:xfrm>
            <a:prstGeom prst="line">
              <a:avLst/>
            </a:prstGeom>
            <a:noFill/>
            <a:ln w="63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88" name="Text Box 104"/>
            <p:cNvSpPr txBox="1">
              <a:spLocks noChangeArrowheads="1"/>
            </p:cNvSpPr>
            <p:nvPr/>
          </p:nvSpPr>
          <p:spPr bwMode="auto">
            <a:xfrm>
              <a:off x="2462" y="3218"/>
              <a:ext cx="115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tx1"/>
                  </a:solidFill>
                  <a:ea typeface="宋体" charset="-122"/>
                </a:rPr>
                <a:t>left turn</a:t>
              </a:r>
            </a:p>
          </p:txBody>
        </p:sp>
        <p:sp>
          <p:nvSpPr>
            <p:cNvPr id="144489" name="Line 105"/>
            <p:cNvSpPr>
              <a:spLocks noChangeShapeType="1"/>
            </p:cNvSpPr>
            <p:nvPr/>
          </p:nvSpPr>
          <p:spPr bwMode="auto">
            <a:xfrm flipH="1">
              <a:off x="2596" y="3617"/>
              <a:ext cx="376" cy="15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90" name="Oval 106"/>
            <p:cNvSpPr>
              <a:spLocks noChangeArrowheads="1"/>
            </p:cNvSpPr>
            <p:nvPr/>
          </p:nvSpPr>
          <p:spPr bwMode="auto">
            <a:xfrm>
              <a:off x="2926" y="3586"/>
              <a:ext cx="74" cy="6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91" name="Line 107"/>
            <p:cNvSpPr>
              <a:spLocks noChangeShapeType="1"/>
            </p:cNvSpPr>
            <p:nvPr/>
          </p:nvSpPr>
          <p:spPr bwMode="auto">
            <a:xfrm flipV="1">
              <a:off x="2195" y="3554"/>
              <a:ext cx="922" cy="391"/>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92" name="Line 108"/>
            <p:cNvSpPr>
              <a:spLocks noChangeShapeType="1"/>
            </p:cNvSpPr>
            <p:nvPr/>
          </p:nvSpPr>
          <p:spPr bwMode="auto">
            <a:xfrm flipH="1">
              <a:off x="2734" y="3639"/>
              <a:ext cx="29" cy="85"/>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93" name="Line 109"/>
            <p:cNvSpPr>
              <a:spLocks noChangeShapeType="1"/>
            </p:cNvSpPr>
            <p:nvPr/>
          </p:nvSpPr>
          <p:spPr bwMode="auto">
            <a:xfrm flipH="1">
              <a:off x="2721" y="3717"/>
              <a:ext cx="105" cy="2"/>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144386" name="Rectangle 2"/>
          <p:cNvSpPr>
            <a:spLocks noChangeArrowheads="1"/>
          </p:cNvSpPr>
          <p:nvPr/>
        </p:nvSpPr>
        <p:spPr bwMode="auto">
          <a:xfrm>
            <a:off x="1117600" y="4995863"/>
            <a:ext cx="898525" cy="385762"/>
          </a:xfrm>
          <a:prstGeom prst="rect">
            <a:avLst/>
          </a:prstGeom>
          <a:solidFill>
            <a:srgbClr val="00FFFF"/>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4387" name="Rectangle 3"/>
          <p:cNvSpPr>
            <a:spLocks noChangeArrowheads="1"/>
          </p:cNvSpPr>
          <p:nvPr/>
        </p:nvSpPr>
        <p:spPr bwMode="auto">
          <a:xfrm>
            <a:off x="1108075" y="3840163"/>
            <a:ext cx="727075" cy="385762"/>
          </a:xfrm>
          <a:prstGeom prst="rect">
            <a:avLst/>
          </a:prstGeom>
          <a:solidFill>
            <a:srgbClr val="00FFFF"/>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4388" name="Rectangle 4"/>
          <p:cNvSpPr>
            <a:spLocks noChangeArrowheads="1"/>
          </p:cNvSpPr>
          <p:nvPr/>
        </p:nvSpPr>
        <p:spPr bwMode="auto">
          <a:xfrm>
            <a:off x="998538" y="2454275"/>
            <a:ext cx="727075" cy="385763"/>
          </a:xfrm>
          <a:prstGeom prst="rect">
            <a:avLst/>
          </a:prstGeom>
          <a:solidFill>
            <a:srgbClr val="00FFFF"/>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4389" name="Rectangle 5"/>
          <p:cNvSpPr>
            <a:spLocks noChangeArrowheads="1"/>
          </p:cNvSpPr>
          <p:nvPr/>
        </p:nvSpPr>
        <p:spPr bwMode="auto">
          <a:xfrm>
            <a:off x="6829425" y="1970088"/>
            <a:ext cx="749300" cy="263525"/>
          </a:xfrm>
          <a:prstGeom prst="rect">
            <a:avLst/>
          </a:prstGeom>
          <a:solidFill>
            <a:srgbClr val="00FFFF"/>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4390" name="Rectangle 6"/>
          <p:cNvSpPr>
            <a:spLocks noChangeArrowheads="1"/>
          </p:cNvSpPr>
          <p:nvPr/>
        </p:nvSpPr>
        <p:spPr bwMode="auto">
          <a:xfrm>
            <a:off x="239713" y="2005013"/>
            <a:ext cx="3194050" cy="385762"/>
          </a:xfrm>
          <a:prstGeom prst="rect">
            <a:avLst/>
          </a:prstGeom>
          <a:solidFill>
            <a:srgbClr val="00FFFF"/>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4391" name="Rectangle 7"/>
          <p:cNvSpPr>
            <a:spLocks noChangeArrowheads="1"/>
          </p:cNvSpPr>
          <p:nvPr/>
        </p:nvSpPr>
        <p:spPr bwMode="auto">
          <a:xfrm>
            <a:off x="6103938" y="3151188"/>
            <a:ext cx="749300" cy="263525"/>
          </a:xfrm>
          <a:prstGeom prst="rect">
            <a:avLst/>
          </a:prstGeom>
          <a:solidFill>
            <a:srgbClr val="00FFFF"/>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4392" name="Rectangle 8"/>
          <p:cNvSpPr>
            <a:spLocks noChangeArrowheads="1"/>
          </p:cNvSpPr>
          <p:nvPr/>
        </p:nvSpPr>
        <p:spPr bwMode="auto">
          <a:xfrm>
            <a:off x="231775" y="1563688"/>
            <a:ext cx="3194050" cy="385762"/>
          </a:xfrm>
          <a:prstGeom prst="rect">
            <a:avLst/>
          </a:prstGeom>
          <a:solidFill>
            <a:srgbClr val="00FFFF"/>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4408" name="Rectangle 24"/>
          <p:cNvSpPr>
            <a:spLocks noGrp="1" noChangeArrowheads="1"/>
          </p:cNvSpPr>
          <p:nvPr>
            <p:ph type="title"/>
          </p:nvPr>
        </p:nvSpPr>
        <p:spPr>
          <a:xfrm>
            <a:off x="750888" y="76200"/>
            <a:ext cx="7772400" cy="1143000"/>
          </a:xfrm>
        </p:spPr>
        <p:txBody>
          <a:bodyPr/>
          <a:lstStyle/>
          <a:p>
            <a:r>
              <a:rPr lang="zh-CN" altLang="en-US" dirty="0">
                <a:ea typeface="宋体" charset="-122"/>
              </a:rPr>
              <a:t>找最下面的切线</a:t>
            </a:r>
            <a:endParaRPr lang="en-US" altLang="zh-CN" dirty="0">
              <a:ea typeface="宋体" charset="-122"/>
            </a:endParaRPr>
          </a:p>
        </p:txBody>
      </p:sp>
      <p:sp>
        <p:nvSpPr>
          <p:cNvPr id="144409" name="Text Box 25"/>
          <p:cNvSpPr txBox="1">
            <a:spLocks noChangeArrowheads="1"/>
          </p:cNvSpPr>
          <p:nvPr/>
        </p:nvSpPr>
        <p:spPr bwMode="auto">
          <a:xfrm>
            <a:off x="152400" y="1592263"/>
            <a:ext cx="5129213" cy="4489450"/>
          </a:xfrm>
          <a:prstGeom prst="rect">
            <a:avLst/>
          </a:prstGeom>
          <a:noFill/>
          <a:ln>
            <a:noFill/>
          </a:ln>
          <a:effectLst/>
          <a:extLst>
            <a:ext uri="{909E8E84-426E-40DD-AFC4-6F175D3DCCD1}">
              <a14:hiddenFill xmlns:a14="http://schemas.microsoft.com/office/drawing/2010/main">
                <a:solidFill>
                  <a:srgbClr val="3366FF">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296" tIns="0" rIns="82296" bIns="90000"/>
          <a:lstStyle/>
          <a:p>
            <a:pPr algn="l" eaLnBrk="0" hangingPunct="0">
              <a:lnSpc>
                <a:spcPct val="80000"/>
              </a:lnSpc>
              <a:spcBef>
                <a:spcPct val="50000"/>
              </a:spcBef>
              <a:buClr>
                <a:schemeClr val="accent1"/>
              </a:buClr>
              <a:buSzPct val="120000"/>
              <a:buFont typeface="Symbol" pitchFamily="18" charset="2"/>
              <a:buNone/>
            </a:pPr>
            <a:r>
              <a:rPr lang="en-US" altLang="zh-CN" sz="2400" dirty="0">
                <a:solidFill>
                  <a:schemeClr val="bg1"/>
                </a:solidFill>
                <a:ea typeface="宋体" charset="-122"/>
              </a:rPr>
              <a:t> </a:t>
            </a:r>
            <a:r>
              <a:rPr lang="en-US" altLang="zh-CN" sz="2400" dirty="0">
                <a:solidFill>
                  <a:schemeClr val="tx1"/>
                </a:solidFill>
                <a:ea typeface="宋体" charset="-122"/>
              </a:rPr>
              <a:t>a = A</a:t>
            </a:r>
            <a:r>
              <a:rPr lang="zh-CN" altLang="en-US" sz="2400" dirty="0">
                <a:solidFill>
                  <a:schemeClr val="tx1"/>
                </a:solidFill>
                <a:ea typeface="宋体" charset="-122"/>
              </a:rPr>
              <a:t>中最右边的点</a:t>
            </a:r>
            <a:endParaRPr lang="en-US" altLang="zh-CN" sz="2400" dirty="0">
              <a:solidFill>
                <a:schemeClr val="tx1"/>
              </a:solidFill>
              <a:ea typeface="宋体" charset="-122"/>
            </a:endParaRPr>
          </a:p>
          <a:p>
            <a:pPr>
              <a:lnSpc>
                <a:spcPct val="80000"/>
              </a:lnSpc>
              <a:spcBef>
                <a:spcPct val="50000"/>
              </a:spcBef>
              <a:buClr>
                <a:schemeClr val="accent1"/>
              </a:buClr>
              <a:buSzPct val="120000"/>
            </a:pPr>
            <a:r>
              <a:rPr lang="en-US" altLang="zh-CN" sz="2400" dirty="0">
                <a:solidFill>
                  <a:schemeClr val="tx1"/>
                </a:solidFill>
                <a:ea typeface="宋体" charset="-122"/>
              </a:rPr>
              <a:t> b = B</a:t>
            </a:r>
            <a:r>
              <a:rPr lang="zh-CN" altLang="en-US" sz="2400" dirty="0">
                <a:solidFill>
                  <a:schemeClr val="tx1"/>
                </a:solidFill>
                <a:ea typeface="宋体" charset="-122"/>
              </a:rPr>
              <a:t>中最左边的点         </a:t>
            </a:r>
            <a:r>
              <a:rPr lang="en-US" altLang="zh-CN" sz="2400" dirty="0">
                <a:ea typeface="宋体" charset="-122"/>
              </a:rPr>
              <a:t>T=ab</a:t>
            </a:r>
            <a:endParaRPr lang="en-US" altLang="zh-CN" sz="2400" dirty="0">
              <a:solidFill>
                <a:schemeClr val="tx1"/>
              </a:solidFill>
              <a:ea typeface="宋体" charset="-122"/>
            </a:endParaRPr>
          </a:p>
          <a:p>
            <a:pPr algn="l" eaLnBrk="0" hangingPunct="0">
              <a:lnSpc>
                <a:spcPct val="80000"/>
              </a:lnSpc>
              <a:spcBef>
                <a:spcPct val="50000"/>
              </a:spcBef>
              <a:buClr>
                <a:schemeClr val="accent1"/>
              </a:buClr>
              <a:buSzPct val="120000"/>
              <a:buFont typeface="Symbol" pitchFamily="18" charset="2"/>
              <a:buNone/>
            </a:pPr>
            <a:r>
              <a:rPr lang="en-US" altLang="zh-CN" sz="2400" dirty="0">
                <a:solidFill>
                  <a:schemeClr val="tx1"/>
                </a:solidFill>
                <a:ea typeface="宋体" charset="-122"/>
              </a:rPr>
              <a:t>while T not lower tangent to both   </a:t>
            </a:r>
            <a:br>
              <a:rPr lang="en-US" altLang="zh-CN" sz="2400" dirty="0">
                <a:solidFill>
                  <a:schemeClr val="tx1"/>
                </a:solidFill>
                <a:ea typeface="宋体" charset="-122"/>
              </a:rPr>
            </a:br>
            <a:r>
              <a:rPr lang="en-US" altLang="zh-CN" sz="2400" dirty="0">
                <a:solidFill>
                  <a:schemeClr val="tx1"/>
                </a:solidFill>
                <a:ea typeface="宋体" charset="-122"/>
              </a:rPr>
              <a:t>          convex hulls of A and B do{</a:t>
            </a:r>
          </a:p>
          <a:p>
            <a:pPr algn="l" eaLnBrk="0" hangingPunct="0">
              <a:lnSpc>
                <a:spcPct val="80000"/>
              </a:lnSpc>
              <a:spcBef>
                <a:spcPct val="50000"/>
              </a:spcBef>
              <a:buClr>
                <a:schemeClr val="accent1"/>
              </a:buClr>
              <a:buSzPct val="120000"/>
              <a:buFont typeface="Symbol" pitchFamily="18" charset="2"/>
              <a:buNone/>
            </a:pPr>
            <a:r>
              <a:rPr lang="en-US" altLang="zh-CN" sz="2400" dirty="0">
                <a:solidFill>
                  <a:schemeClr val="tx1"/>
                </a:solidFill>
                <a:ea typeface="宋体" charset="-122"/>
              </a:rPr>
              <a:t>        while T not lower tangent to </a:t>
            </a:r>
            <a:br>
              <a:rPr lang="en-US" altLang="zh-CN" sz="2400" dirty="0">
                <a:solidFill>
                  <a:schemeClr val="tx1"/>
                </a:solidFill>
                <a:ea typeface="宋体" charset="-122"/>
              </a:rPr>
            </a:br>
            <a:r>
              <a:rPr lang="en-US" altLang="zh-CN" sz="2400" dirty="0">
                <a:solidFill>
                  <a:schemeClr val="tx1"/>
                </a:solidFill>
                <a:ea typeface="宋体" charset="-122"/>
              </a:rPr>
              <a:t>         convex hull of A do{</a:t>
            </a:r>
            <a:br>
              <a:rPr lang="en-US" altLang="zh-CN" sz="2400" dirty="0">
                <a:solidFill>
                  <a:schemeClr val="tx1"/>
                </a:solidFill>
                <a:ea typeface="宋体" charset="-122"/>
              </a:rPr>
            </a:br>
            <a:r>
              <a:rPr lang="en-US" altLang="zh-CN" sz="2400" dirty="0">
                <a:solidFill>
                  <a:schemeClr val="tx1"/>
                </a:solidFill>
                <a:ea typeface="宋体" charset="-122"/>
              </a:rPr>
              <a:t>            a=a-1</a:t>
            </a:r>
            <a:br>
              <a:rPr lang="en-US" altLang="zh-CN" sz="2400" dirty="0">
                <a:solidFill>
                  <a:schemeClr val="tx1"/>
                </a:solidFill>
                <a:ea typeface="宋体" charset="-122"/>
              </a:rPr>
            </a:br>
            <a:r>
              <a:rPr lang="en-US" altLang="zh-CN" sz="2400" dirty="0">
                <a:solidFill>
                  <a:schemeClr val="tx1"/>
                </a:solidFill>
                <a:ea typeface="宋体" charset="-122"/>
              </a:rPr>
              <a:t>        }</a:t>
            </a:r>
            <a:br>
              <a:rPr lang="en-US" altLang="zh-CN" sz="2400" dirty="0">
                <a:solidFill>
                  <a:schemeClr val="tx1"/>
                </a:solidFill>
                <a:ea typeface="宋体" charset="-122"/>
              </a:rPr>
            </a:br>
            <a:r>
              <a:rPr lang="en-US" altLang="zh-CN" sz="2400" dirty="0">
                <a:solidFill>
                  <a:schemeClr val="tx1"/>
                </a:solidFill>
                <a:ea typeface="宋体" charset="-122"/>
              </a:rPr>
              <a:t>        while T not lower tangent to </a:t>
            </a:r>
            <a:br>
              <a:rPr lang="en-US" altLang="zh-CN" sz="2400" dirty="0">
                <a:solidFill>
                  <a:schemeClr val="tx1"/>
                </a:solidFill>
                <a:ea typeface="宋体" charset="-122"/>
              </a:rPr>
            </a:br>
            <a:r>
              <a:rPr lang="en-US" altLang="zh-CN" sz="2400" dirty="0">
                <a:solidFill>
                  <a:schemeClr val="tx1"/>
                </a:solidFill>
                <a:ea typeface="宋体" charset="-122"/>
              </a:rPr>
              <a:t>          convex hull of B do{</a:t>
            </a:r>
            <a:br>
              <a:rPr lang="en-US" altLang="zh-CN" sz="2400" dirty="0">
                <a:solidFill>
                  <a:schemeClr val="tx1"/>
                </a:solidFill>
                <a:ea typeface="宋体" charset="-122"/>
              </a:rPr>
            </a:br>
            <a:r>
              <a:rPr lang="en-US" altLang="zh-CN" sz="2400" dirty="0">
                <a:solidFill>
                  <a:schemeClr val="tx1"/>
                </a:solidFill>
                <a:ea typeface="宋体" charset="-122"/>
              </a:rPr>
              <a:t>            b=b+1</a:t>
            </a:r>
            <a:br>
              <a:rPr lang="en-US" altLang="zh-CN" sz="2400" dirty="0">
                <a:solidFill>
                  <a:schemeClr val="tx1"/>
                </a:solidFill>
                <a:ea typeface="宋体" charset="-122"/>
              </a:rPr>
            </a:br>
            <a:r>
              <a:rPr lang="en-US" altLang="zh-CN" sz="2400" dirty="0">
                <a:solidFill>
                  <a:schemeClr val="tx1"/>
                </a:solidFill>
                <a:ea typeface="宋体" charset="-122"/>
              </a:rPr>
              <a:t>         }</a:t>
            </a:r>
            <a:br>
              <a:rPr lang="en-US" altLang="zh-CN" sz="2400" dirty="0">
                <a:solidFill>
                  <a:schemeClr val="tx1"/>
                </a:solidFill>
                <a:ea typeface="宋体" charset="-122"/>
              </a:rPr>
            </a:br>
            <a:r>
              <a:rPr lang="en-US" altLang="zh-CN" sz="2400" dirty="0">
                <a:solidFill>
                  <a:schemeClr val="tx1"/>
                </a:solidFill>
                <a:ea typeface="宋体" charset="-122"/>
              </a:rPr>
              <a:t> }</a:t>
            </a:r>
            <a:endParaRPr lang="en-US" altLang="zh-CN" sz="2400" dirty="0">
              <a:solidFill>
                <a:schemeClr val="tx1"/>
              </a:solidFill>
              <a:ea typeface="宋体" charset="-122"/>
              <a:sym typeface="Symbol" pitchFamily="18" charset="2"/>
            </a:endParaRPr>
          </a:p>
        </p:txBody>
      </p:sp>
      <p:sp>
        <p:nvSpPr>
          <p:cNvPr id="144410" name="Oval 26"/>
          <p:cNvSpPr>
            <a:spLocks noChangeArrowheads="1"/>
          </p:cNvSpPr>
          <p:nvPr/>
        </p:nvSpPr>
        <p:spPr bwMode="auto">
          <a:xfrm>
            <a:off x="5797550" y="2359025"/>
            <a:ext cx="117475" cy="10795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11" name="Oval 27"/>
          <p:cNvSpPr>
            <a:spLocks noChangeArrowheads="1"/>
          </p:cNvSpPr>
          <p:nvPr/>
        </p:nvSpPr>
        <p:spPr bwMode="auto">
          <a:xfrm>
            <a:off x="6902450" y="2027238"/>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12" name="Oval 28"/>
          <p:cNvSpPr>
            <a:spLocks noChangeArrowheads="1"/>
          </p:cNvSpPr>
          <p:nvPr/>
        </p:nvSpPr>
        <p:spPr bwMode="auto">
          <a:xfrm>
            <a:off x="5729288" y="3379788"/>
            <a:ext cx="117475" cy="10795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13" name="Oval 29"/>
          <p:cNvSpPr>
            <a:spLocks noChangeArrowheads="1"/>
          </p:cNvSpPr>
          <p:nvPr/>
        </p:nvSpPr>
        <p:spPr bwMode="auto">
          <a:xfrm>
            <a:off x="6662738" y="4037013"/>
            <a:ext cx="117475" cy="10795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14" name="Oval 30"/>
          <p:cNvSpPr>
            <a:spLocks noChangeArrowheads="1"/>
          </p:cNvSpPr>
          <p:nvPr/>
        </p:nvSpPr>
        <p:spPr bwMode="auto">
          <a:xfrm>
            <a:off x="7081838" y="2955925"/>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15" name="Oval 31"/>
          <p:cNvSpPr>
            <a:spLocks noChangeArrowheads="1"/>
          </p:cNvSpPr>
          <p:nvPr/>
        </p:nvSpPr>
        <p:spPr bwMode="auto">
          <a:xfrm>
            <a:off x="6383338" y="4438650"/>
            <a:ext cx="117475" cy="10795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16" name="Oval 32"/>
          <p:cNvSpPr>
            <a:spLocks noChangeArrowheads="1"/>
          </p:cNvSpPr>
          <p:nvPr/>
        </p:nvSpPr>
        <p:spPr bwMode="auto">
          <a:xfrm>
            <a:off x="7697788" y="2176463"/>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17" name="Oval 33"/>
          <p:cNvSpPr>
            <a:spLocks noChangeArrowheads="1"/>
          </p:cNvSpPr>
          <p:nvPr/>
        </p:nvSpPr>
        <p:spPr bwMode="auto">
          <a:xfrm>
            <a:off x="7769225" y="3559175"/>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18" name="Oval 34"/>
          <p:cNvSpPr>
            <a:spLocks noChangeArrowheads="1"/>
          </p:cNvSpPr>
          <p:nvPr/>
        </p:nvSpPr>
        <p:spPr bwMode="auto">
          <a:xfrm>
            <a:off x="7721600" y="4246563"/>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19" name="Oval 35"/>
          <p:cNvSpPr>
            <a:spLocks noChangeArrowheads="1"/>
          </p:cNvSpPr>
          <p:nvPr/>
        </p:nvSpPr>
        <p:spPr bwMode="auto">
          <a:xfrm>
            <a:off x="6713538" y="3219450"/>
            <a:ext cx="117475" cy="10795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20" name="Line 36"/>
          <p:cNvSpPr>
            <a:spLocks noChangeShapeType="1"/>
          </p:cNvSpPr>
          <p:nvPr/>
        </p:nvSpPr>
        <p:spPr bwMode="auto">
          <a:xfrm flipH="1">
            <a:off x="5783263" y="2401888"/>
            <a:ext cx="77787" cy="1023937"/>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21" name="Line 37"/>
          <p:cNvSpPr>
            <a:spLocks noChangeShapeType="1"/>
          </p:cNvSpPr>
          <p:nvPr/>
        </p:nvSpPr>
        <p:spPr bwMode="auto">
          <a:xfrm flipV="1">
            <a:off x="6697663" y="3249613"/>
            <a:ext cx="88900" cy="838200"/>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22" name="Line 38"/>
          <p:cNvSpPr>
            <a:spLocks noChangeShapeType="1"/>
          </p:cNvSpPr>
          <p:nvPr/>
        </p:nvSpPr>
        <p:spPr bwMode="auto">
          <a:xfrm flipH="1" flipV="1">
            <a:off x="5838825" y="2401888"/>
            <a:ext cx="617538" cy="263525"/>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23" name="Line 39"/>
          <p:cNvSpPr>
            <a:spLocks noChangeShapeType="1"/>
          </p:cNvSpPr>
          <p:nvPr/>
        </p:nvSpPr>
        <p:spPr bwMode="auto">
          <a:xfrm>
            <a:off x="7548563" y="3998913"/>
            <a:ext cx="228600" cy="341312"/>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24" name="Line 40"/>
          <p:cNvSpPr>
            <a:spLocks noChangeShapeType="1"/>
          </p:cNvSpPr>
          <p:nvPr/>
        </p:nvSpPr>
        <p:spPr bwMode="auto">
          <a:xfrm flipV="1">
            <a:off x="7788275" y="3635375"/>
            <a:ext cx="33338" cy="671513"/>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25" name="Line 41"/>
          <p:cNvSpPr>
            <a:spLocks noChangeShapeType="1"/>
          </p:cNvSpPr>
          <p:nvPr/>
        </p:nvSpPr>
        <p:spPr bwMode="auto">
          <a:xfrm flipH="1" flipV="1">
            <a:off x="7745413" y="2225675"/>
            <a:ext cx="76200" cy="1409700"/>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26" name="Line 42"/>
          <p:cNvSpPr>
            <a:spLocks noChangeShapeType="1"/>
          </p:cNvSpPr>
          <p:nvPr/>
        </p:nvSpPr>
        <p:spPr bwMode="auto">
          <a:xfrm flipH="1">
            <a:off x="6964363" y="1639888"/>
            <a:ext cx="396875" cy="441325"/>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27" name="Text Box 43"/>
          <p:cNvSpPr txBox="1">
            <a:spLocks noChangeArrowheads="1"/>
          </p:cNvSpPr>
          <p:nvPr/>
        </p:nvSpPr>
        <p:spPr bwMode="auto">
          <a:xfrm>
            <a:off x="6091238" y="4637088"/>
            <a:ext cx="4635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8000"/>
                </a:solidFill>
                <a:ea typeface="宋体" charset="-122"/>
              </a:rPr>
              <a:t>A</a:t>
            </a:r>
          </a:p>
        </p:txBody>
      </p:sp>
      <p:sp>
        <p:nvSpPr>
          <p:cNvPr id="144428" name="Text Box 44"/>
          <p:cNvSpPr txBox="1">
            <a:spLocks noChangeArrowheads="1"/>
          </p:cNvSpPr>
          <p:nvPr/>
        </p:nvSpPr>
        <p:spPr bwMode="auto">
          <a:xfrm>
            <a:off x="7445375" y="4645025"/>
            <a:ext cx="4635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CC9900"/>
                </a:solidFill>
                <a:ea typeface="宋体" charset="-122"/>
              </a:rPr>
              <a:t>B</a:t>
            </a:r>
          </a:p>
        </p:txBody>
      </p:sp>
      <p:sp>
        <p:nvSpPr>
          <p:cNvPr id="144429" name="Line 45"/>
          <p:cNvSpPr>
            <a:spLocks noChangeShapeType="1"/>
          </p:cNvSpPr>
          <p:nvPr/>
        </p:nvSpPr>
        <p:spPr bwMode="auto">
          <a:xfrm flipV="1">
            <a:off x="6400800" y="4340225"/>
            <a:ext cx="1365250" cy="155575"/>
          </a:xfrm>
          <a:prstGeom prst="line">
            <a:avLst/>
          </a:prstGeom>
          <a:noFill/>
          <a:ln w="762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30" name="Oval 46"/>
          <p:cNvSpPr>
            <a:spLocks noChangeArrowheads="1"/>
          </p:cNvSpPr>
          <p:nvPr/>
        </p:nvSpPr>
        <p:spPr bwMode="auto">
          <a:xfrm>
            <a:off x="6381750" y="2630488"/>
            <a:ext cx="117475" cy="107950"/>
          </a:xfrm>
          <a:prstGeom prst="ellipse">
            <a:avLst/>
          </a:prstGeom>
          <a:solidFill>
            <a:srgbClr val="008000"/>
          </a:solidFill>
          <a:ln w="2857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31" name="Line 47"/>
          <p:cNvSpPr>
            <a:spLocks noChangeShapeType="1"/>
          </p:cNvSpPr>
          <p:nvPr/>
        </p:nvSpPr>
        <p:spPr bwMode="auto">
          <a:xfrm>
            <a:off x="6421438" y="2684463"/>
            <a:ext cx="363537" cy="552450"/>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32" name="Line 48"/>
          <p:cNvSpPr>
            <a:spLocks noChangeShapeType="1"/>
          </p:cNvSpPr>
          <p:nvPr/>
        </p:nvSpPr>
        <p:spPr bwMode="auto">
          <a:xfrm flipV="1">
            <a:off x="6442075" y="4062413"/>
            <a:ext cx="263525" cy="447675"/>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33" name="Line 49"/>
          <p:cNvSpPr>
            <a:spLocks noChangeShapeType="1"/>
          </p:cNvSpPr>
          <p:nvPr/>
        </p:nvSpPr>
        <p:spPr bwMode="auto">
          <a:xfrm flipH="1" flipV="1">
            <a:off x="5756275" y="3421063"/>
            <a:ext cx="695325" cy="1054100"/>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34" name="Oval 50"/>
          <p:cNvSpPr>
            <a:spLocks noChangeArrowheads="1"/>
          </p:cNvSpPr>
          <p:nvPr/>
        </p:nvSpPr>
        <p:spPr bwMode="auto">
          <a:xfrm>
            <a:off x="7300913" y="3482975"/>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35" name="Oval 51"/>
          <p:cNvSpPr>
            <a:spLocks noChangeArrowheads="1"/>
          </p:cNvSpPr>
          <p:nvPr/>
        </p:nvSpPr>
        <p:spPr bwMode="auto">
          <a:xfrm>
            <a:off x="7486650" y="3932238"/>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36" name="Line 52"/>
          <p:cNvSpPr>
            <a:spLocks noChangeShapeType="1"/>
          </p:cNvSpPr>
          <p:nvPr/>
        </p:nvSpPr>
        <p:spPr bwMode="auto">
          <a:xfrm flipH="1" flipV="1">
            <a:off x="7356475" y="3568700"/>
            <a:ext cx="168275" cy="384175"/>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37" name="Line 53"/>
          <p:cNvSpPr>
            <a:spLocks noChangeShapeType="1"/>
          </p:cNvSpPr>
          <p:nvPr/>
        </p:nvSpPr>
        <p:spPr bwMode="auto">
          <a:xfrm>
            <a:off x="7126288" y="3003550"/>
            <a:ext cx="228600" cy="552450"/>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38" name="Line 54"/>
          <p:cNvSpPr>
            <a:spLocks noChangeShapeType="1"/>
          </p:cNvSpPr>
          <p:nvPr/>
        </p:nvSpPr>
        <p:spPr bwMode="auto">
          <a:xfrm flipH="1" flipV="1">
            <a:off x="6934200" y="2033588"/>
            <a:ext cx="190500" cy="968375"/>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39" name="Oval 55"/>
          <p:cNvSpPr>
            <a:spLocks noChangeArrowheads="1"/>
          </p:cNvSpPr>
          <p:nvPr/>
        </p:nvSpPr>
        <p:spPr bwMode="auto">
          <a:xfrm>
            <a:off x="7288213" y="1546225"/>
            <a:ext cx="117475" cy="107950"/>
          </a:xfrm>
          <a:prstGeom prst="ellipse">
            <a:avLst/>
          </a:prstGeom>
          <a:solidFill>
            <a:srgbClr val="CC9900"/>
          </a:solidFill>
          <a:ln w="28575">
            <a:solidFill>
              <a:srgbClr val="CC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spAutoFit/>
          </a:bodyPr>
          <a:lstStyle/>
          <a:p>
            <a:endParaRPr lang="zh-CN" altLang="en-US"/>
          </a:p>
        </p:txBody>
      </p:sp>
      <p:sp>
        <p:nvSpPr>
          <p:cNvPr id="144440" name="Line 56"/>
          <p:cNvSpPr>
            <a:spLocks noChangeShapeType="1"/>
          </p:cNvSpPr>
          <p:nvPr/>
        </p:nvSpPr>
        <p:spPr bwMode="auto">
          <a:xfrm>
            <a:off x="7348538" y="1593850"/>
            <a:ext cx="428625" cy="617538"/>
          </a:xfrm>
          <a:prstGeom prst="line">
            <a:avLst/>
          </a:prstGeom>
          <a:noFill/>
          <a:ln w="254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441" name="Text Box 57"/>
          <p:cNvSpPr txBox="1">
            <a:spLocks noChangeArrowheads="1"/>
          </p:cNvSpPr>
          <p:nvPr/>
        </p:nvSpPr>
        <p:spPr bwMode="auto">
          <a:xfrm>
            <a:off x="5981700" y="4273550"/>
            <a:ext cx="28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a:solidFill>
                  <a:srgbClr val="C00000"/>
                </a:solidFill>
                <a:ea typeface="宋体" charset="-122"/>
              </a:rPr>
              <a:t>0</a:t>
            </a:r>
          </a:p>
        </p:txBody>
      </p:sp>
      <p:sp>
        <p:nvSpPr>
          <p:cNvPr id="144442" name="Text Box 58"/>
          <p:cNvSpPr txBox="1">
            <a:spLocks noChangeArrowheads="1"/>
          </p:cNvSpPr>
          <p:nvPr/>
        </p:nvSpPr>
        <p:spPr bwMode="auto">
          <a:xfrm>
            <a:off x="6080125" y="3113088"/>
            <a:ext cx="615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dirty="0">
                <a:solidFill>
                  <a:srgbClr val="C00000"/>
                </a:solidFill>
                <a:ea typeface="宋体" charset="-122"/>
              </a:rPr>
              <a:t>a=2</a:t>
            </a:r>
          </a:p>
        </p:txBody>
      </p:sp>
      <p:sp>
        <p:nvSpPr>
          <p:cNvPr id="144443" name="Text Box 59"/>
          <p:cNvSpPr txBox="1">
            <a:spLocks noChangeArrowheads="1"/>
          </p:cNvSpPr>
          <p:nvPr/>
        </p:nvSpPr>
        <p:spPr bwMode="auto">
          <a:xfrm>
            <a:off x="6330950" y="3873500"/>
            <a:ext cx="28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a:solidFill>
                  <a:srgbClr val="C00000"/>
                </a:solidFill>
                <a:ea typeface="宋体" charset="-122"/>
              </a:rPr>
              <a:t>1</a:t>
            </a:r>
          </a:p>
        </p:txBody>
      </p:sp>
      <p:sp>
        <p:nvSpPr>
          <p:cNvPr id="144444" name="Text Box 60"/>
          <p:cNvSpPr txBox="1">
            <a:spLocks noChangeArrowheads="1"/>
          </p:cNvSpPr>
          <p:nvPr/>
        </p:nvSpPr>
        <p:spPr bwMode="auto">
          <a:xfrm>
            <a:off x="5454650" y="3084513"/>
            <a:ext cx="28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dirty="0">
                <a:solidFill>
                  <a:srgbClr val="C00000"/>
                </a:solidFill>
                <a:ea typeface="宋体" charset="-122"/>
              </a:rPr>
              <a:t>5</a:t>
            </a:r>
          </a:p>
        </p:txBody>
      </p:sp>
      <p:sp>
        <p:nvSpPr>
          <p:cNvPr id="144445" name="Text Box 61"/>
          <p:cNvSpPr txBox="1">
            <a:spLocks noChangeArrowheads="1"/>
          </p:cNvSpPr>
          <p:nvPr/>
        </p:nvSpPr>
        <p:spPr bwMode="auto">
          <a:xfrm>
            <a:off x="6134100" y="2681288"/>
            <a:ext cx="28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a:solidFill>
                  <a:srgbClr val="C00000"/>
                </a:solidFill>
                <a:ea typeface="宋体" charset="-122"/>
              </a:rPr>
              <a:t>3</a:t>
            </a:r>
          </a:p>
        </p:txBody>
      </p:sp>
      <p:sp>
        <p:nvSpPr>
          <p:cNvPr id="144446" name="Text Box 62"/>
          <p:cNvSpPr txBox="1">
            <a:spLocks noChangeArrowheads="1"/>
          </p:cNvSpPr>
          <p:nvPr/>
        </p:nvSpPr>
        <p:spPr bwMode="auto">
          <a:xfrm>
            <a:off x="5778500" y="1973263"/>
            <a:ext cx="28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dirty="0">
                <a:solidFill>
                  <a:srgbClr val="C00000"/>
                </a:solidFill>
                <a:ea typeface="宋体" charset="-122"/>
              </a:rPr>
              <a:t>4</a:t>
            </a:r>
          </a:p>
        </p:txBody>
      </p:sp>
      <p:sp>
        <p:nvSpPr>
          <p:cNvPr id="144447" name="Text Box 63"/>
          <p:cNvSpPr txBox="1">
            <a:spLocks noChangeArrowheads="1"/>
          </p:cNvSpPr>
          <p:nvPr/>
        </p:nvSpPr>
        <p:spPr bwMode="auto">
          <a:xfrm>
            <a:off x="7808913" y="4249738"/>
            <a:ext cx="28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a:solidFill>
                  <a:srgbClr val="C00000"/>
                </a:solidFill>
                <a:ea typeface="宋体" charset="-122"/>
              </a:rPr>
              <a:t>0</a:t>
            </a:r>
          </a:p>
        </p:txBody>
      </p:sp>
      <p:sp>
        <p:nvSpPr>
          <p:cNvPr id="144448" name="Text Box 64"/>
          <p:cNvSpPr txBox="1">
            <a:spLocks noChangeArrowheads="1"/>
          </p:cNvSpPr>
          <p:nvPr/>
        </p:nvSpPr>
        <p:spPr bwMode="auto">
          <a:xfrm>
            <a:off x="7904163" y="3486150"/>
            <a:ext cx="28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a:solidFill>
                  <a:srgbClr val="C00000"/>
                </a:solidFill>
                <a:ea typeface="宋体" charset="-122"/>
              </a:rPr>
              <a:t>1</a:t>
            </a:r>
          </a:p>
        </p:txBody>
      </p:sp>
      <p:sp>
        <p:nvSpPr>
          <p:cNvPr id="144449" name="Text Box 65"/>
          <p:cNvSpPr txBox="1">
            <a:spLocks noChangeArrowheads="1"/>
          </p:cNvSpPr>
          <p:nvPr/>
        </p:nvSpPr>
        <p:spPr bwMode="auto">
          <a:xfrm>
            <a:off x="7847013" y="2041525"/>
            <a:ext cx="28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a:solidFill>
                  <a:srgbClr val="C00000"/>
                </a:solidFill>
                <a:ea typeface="宋体" charset="-122"/>
              </a:rPr>
              <a:t>2</a:t>
            </a:r>
          </a:p>
        </p:txBody>
      </p:sp>
      <p:sp>
        <p:nvSpPr>
          <p:cNvPr id="144450" name="Text Box 66"/>
          <p:cNvSpPr txBox="1">
            <a:spLocks noChangeArrowheads="1"/>
          </p:cNvSpPr>
          <p:nvPr/>
        </p:nvSpPr>
        <p:spPr bwMode="auto">
          <a:xfrm>
            <a:off x="7439025" y="1336675"/>
            <a:ext cx="28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a:solidFill>
                  <a:srgbClr val="C00000"/>
                </a:solidFill>
                <a:ea typeface="宋体" charset="-122"/>
              </a:rPr>
              <a:t>3</a:t>
            </a:r>
          </a:p>
        </p:txBody>
      </p:sp>
      <p:sp>
        <p:nvSpPr>
          <p:cNvPr id="144451" name="Text Box 67"/>
          <p:cNvSpPr txBox="1">
            <a:spLocks noChangeArrowheads="1"/>
          </p:cNvSpPr>
          <p:nvPr/>
        </p:nvSpPr>
        <p:spPr bwMode="auto">
          <a:xfrm>
            <a:off x="7008813" y="1920875"/>
            <a:ext cx="7699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dirty="0">
                <a:solidFill>
                  <a:srgbClr val="C00000"/>
                </a:solidFill>
                <a:ea typeface="宋体" charset="-122"/>
              </a:rPr>
              <a:t>4=b</a:t>
            </a:r>
          </a:p>
        </p:txBody>
      </p:sp>
      <p:sp>
        <p:nvSpPr>
          <p:cNvPr id="144452" name="Text Box 68"/>
          <p:cNvSpPr txBox="1">
            <a:spLocks noChangeArrowheads="1"/>
          </p:cNvSpPr>
          <p:nvPr/>
        </p:nvSpPr>
        <p:spPr bwMode="auto">
          <a:xfrm>
            <a:off x="7229475" y="2779713"/>
            <a:ext cx="28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a:solidFill>
                  <a:srgbClr val="C00000"/>
                </a:solidFill>
                <a:ea typeface="宋体" charset="-122"/>
              </a:rPr>
              <a:t>5</a:t>
            </a:r>
          </a:p>
        </p:txBody>
      </p:sp>
      <p:sp>
        <p:nvSpPr>
          <p:cNvPr id="144453" name="Text Box 69"/>
          <p:cNvSpPr txBox="1">
            <a:spLocks noChangeArrowheads="1"/>
          </p:cNvSpPr>
          <p:nvPr/>
        </p:nvSpPr>
        <p:spPr bwMode="auto">
          <a:xfrm>
            <a:off x="7340600" y="3286125"/>
            <a:ext cx="28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a:solidFill>
                  <a:srgbClr val="C00000"/>
                </a:solidFill>
                <a:ea typeface="宋体" charset="-122"/>
              </a:rPr>
              <a:t>6</a:t>
            </a:r>
          </a:p>
        </p:txBody>
      </p:sp>
      <p:sp>
        <p:nvSpPr>
          <p:cNvPr id="144454" name="Text Box 70"/>
          <p:cNvSpPr txBox="1">
            <a:spLocks noChangeArrowheads="1"/>
          </p:cNvSpPr>
          <p:nvPr/>
        </p:nvSpPr>
        <p:spPr bwMode="auto">
          <a:xfrm>
            <a:off x="7472363" y="3649663"/>
            <a:ext cx="28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b="1">
                <a:solidFill>
                  <a:srgbClr val="C00000"/>
                </a:solidFill>
                <a:ea typeface="宋体" charset="-122"/>
              </a:rPr>
              <a:t>7</a:t>
            </a:r>
          </a:p>
        </p:txBody>
      </p:sp>
      <p:sp>
        <p:nvSpPr>
          <p:cNvPr id="144455" name="Line 71"/>
          <p:cNvSpPr>
            <a:spLocks noChangeShapeType="1"/>
          </p:cNvSpPr>
          <p:nvPr/>
        </p:nvSpPr>
        <p:spPr bwMode="auto">
          <a:xfrm flipV="1">
            <a:off x="6753225" y="2093913"/>
            <a:ext cx="198438" cy="11779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56" name="Line 72"/>
          <p:cNvSpPr>
            <a:spLocks noChangeShapeType="1"/>
          </p:cNvSpPr>
          <p:nvPr/>
        </p:nvSpPr>
        <p:spPr bwMode="auto">
          <a:xfrm flipH="1">
            <a:off x="6731000" y="2082800"/>
            <a:ext cx="209550" cy="20367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57" name="Line 73"/>
          <p:cNvSpPr>
            <a:spLocks noChangeShapeType="1"/>
          </p:cNvSpPr>
          <p:nvPr/>
        </p:nvSpPr>
        <p:spPr bwMode="auto">
          <a:xfrm flipV="1">
            <a:off x="6731000" y="2997200"/>
            <a:ext cx="363538" cy="11334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58" name="Line 74"/>
          <p:cNvSpPr>
            <a:spLocks noChangeShapeType="1"/>
          </p:cNvSpPr>
          <p:nvPr/>
        </p:nvSpPr>
        <p:spPr bwMode="auto">
          <a:xfrm flipV="1">
            <a:off x="6731000" y="3525838"/>
            <a:ext cx="650875" cy="593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59" name="Line 75"/>
          <p:cNvSpPr>
            <a:spLocks noChangeShapeType="1"/>
          </p:cNvSpPr>
          <p:nvPr/>
        </p:nvSpPr>
        <p:spPr bwMode="auto">
          <a:xfrm flipV="1">
            <a:off x="6719888" y="3976688"/>
            <a:ext cx="827087" cy="1111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60" name="Line 76"/>
          <p:cNvSpPr>
            <a:spLocks noChangeShapeType="1"/>
          </p:cNvSpPr>
          <p:nvPr/>
        </p:nvSpPr>
        <p:spPr bwMode="auto">
          <a:xfrm>
            <a:off x="6719888" y="4076700"/>
            <a:ext cx="1079500" cy="2206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61" name="Line 77"/>
          <p:cNvSpPr>
            <a:spLocks noChangeShapeType="1"/>
          </p:cNvSpPr>
          <p:nvPr/>
        </p:nvSpPr>
        <p:spPr bwMode="auto">
          <a:xfrm flipV="1">
            <a:off x="6750050" y="2090738"/>
            <a:ext cx="198438" cy="1177925"/>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62" name="Line 78"/>
          <p:cNvSpPr>
            <a:spLocks noChangeShapeType="1"/>
          </p:cNvSpPr>
          <p:nvPr/>
        </p:nvSpPr>
        <p:spPr bwMode="auto">
          <a:xfrm flipH="1">
            <a:off x="6727825" y="2079625"/>
            <a:ext cx="209550" cy="2036763"/>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63" name="Line 79"/>
          <p:cNvSpPr>
            <a:spLocks noChangeShapeType="1"/>
          </p:cNvSpPr>
          <p:nvPr/>
        </p:nvSpPr>
        <p:spPr bwMode="auto">
          <a:xfrm flipV="1">
            <a:off x="6727825" y="3005138"/>
            <a:ext cx="363538" cy="1133475"/>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64" name="Line 80"/>
          <p:cNvSpPr>
            <a:spLocks noChangeShapeType="1"/>
          </p:cNvSpPr>
          <p:nvPr/>
        </p:nvSpPr>
        <p:spPr bwMode="auto">
          <a:xfrm flipV="1">
            <a:off x="6705600" y="3533775"/>
            <a:ext cx="650875" cy="593725"/>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65" name="Line 81"/>
          <p:cNvSpPr>
            <a:spLocks noChangeShapeType="1"/>
          </p:cNvSpPr>
          <p:nvPr/>
        </p:nvSpPr>
        <p:spPr bwMode="auto">
          <a:xfrm flipV="1">
            <a:off x="6716713" y="3984625"/>
            <a:ext cx="827087" cy="111125"/>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4466" name="Line 82"/>
          <p:cNvSpPr>
            <a:spLocks noChangeShapeType="1"/>
          </p:cNvSpPr>
          <p:nvPr/>
        </p:nvSpPr>
        <p:spPr bwMode="auto">
          <a:xfrm>
            <a:off x="6716713" y="4073525"/>
            <a:ext cx="1079500" cy="220663"/>
          </a:xfrm>
          <a:prstGeom prst="line">
            <a:avLst/>
          </a:prstGeom>
          <a:noFill/>
          <a:ln w="5715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Tree>
    <p:extLst>
      <p:ext uri="{BB962C8B-B14F-4D97-AF65-F5344CB8AC3E}">
        <p14:creationId xmlns:p14="http://schemas.microsoft.com/office/powerpoint/2010/main" val="2470720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39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4439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4439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443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3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439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438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43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4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445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438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4438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4456"/>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44461"/>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4446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438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4438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4457"/>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144462"/>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4446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44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464"/>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144463"/>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4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4465"/>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144464"/>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44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4466"/>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144465"/>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44386"/>
                                        </p:tgtEl>
                                        <p:attrNameLst>
                                          <p:attrName>style.visibility</p:attrName>
                                        </p:attrNameLst>
                                      </p:cBhvr>
                                      <p:to>
                                        <p:strVal val="hidden"/>
                                      </p:to>
                                    </p:set>
                                  </p:childTnLst>
                                </p:cTn>
                              </p:par>
                              <p:par>
                                <p:cTn id="87" presetID="1" presetClass="entr" presetSubtype="0" fill="hold" grpId="2" nodeType="withEffect">
                                  <p:stCondLst>
                                    <p:cond delay="0"/>
                                  </p:stCondLst>
                                  <p:childTnLst>
                                    <p:set>
                                      <p:cBhvr>
                                        <p:cTn id="88" dur="1" fill="hold">
                                          <p:stCondLst>
                                            <p:cond delay="0"/>
                                          </p:stCondLst>
                                        </p:cTn>
                                        <p:tgtEl>
                                          <p:spTgt spid="144388"/>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xit" presetSubtype="0" fill="hold" grpId="3" nodeType="clickEffect">
                                  <p:stCondLst>
                                    <p:cond delay="0"/>
                                  </p:stCondLst>
                                  <p:childTnLst>
                                    <p:set>
                                      <p:cBhvr>
                                        <p:cTn id="92" dur="1" fill="hold">
                                          <p:stCondLst>
                                            <p:cond delay="0"/>
                                          </p:stCondLst>
                                        </p:cTn>
                                        <p:tgtEl>
                                          <p:spTgt spid="144388"/>
                                        </p:tgtEl>
                                        <p:attrNameLst>
                                          <p:attrName>style.visibility</p:attrName>
                                        </p:attrNameLst>
                                      </p:cBhvr>
                                      <p:to>
                                        <p:strVal val="hidden"/>
                                      </p:to>
                                    </p:set>
                                  </p:childTnLst>
                                </p:cTn>
                              </p:par>
                              <p:par>
                                <p:cTn id="93" presetID="1" presetClass="entr" presetSubtype="0" fill="hold" grpId="2" nodeType="withEffect">
                                  <p:stCondLst>
                                    <p:cond delay="0"/>
                                  </p:stCondLst>
                                  <p:childTnLst>
                                    <p:set>
                                      <p:cBhvr>
                                        <p:cTn id="94" dur="1" fill="hold">
                                          <p:stCondLst>
                                            <p:cond delay="0"/>
                                          </p:stCondLst>
                                        </p:cTn>
                                        <p:tgtEl>
                                          <p:spTgt spid="14438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44466"/>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144429"/>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xit" presetSubtype="0" fill="hold" grpId="3" nodeType="clickEffect">
                                  <p:stCondLst>
                                    <p:cond delay="0"/>
                                  </p:stCondLst>
                                  <p:childTnLst>
                                    <p:set>
                                      <p:cBhvr>
                                        <p:cTn id="104" dur="1" fill="hold">
                                          <p:stCondLst>
                                            <p:cond delay="0"/>
                                          </p:stCondLst>
                                        </p:cTn>
                                        <p:tgtEl>
                                          <p:spTgt spid="144387"/>
                                        </p:tgtEl>
                                        <p:attrNameLst>
                                          <p:attrName>style.visibility</p:attrName>
                                        </p:attrNameLst>
                                      </p:cBhvr>
                                      <p:to>
                                        <p:strVal val="hidden"/>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0"/>
                                          </p:stCondLst>
                                        </p:cTn>
                                        <p:tgtEl>
                                          <p:spTgt spid="1445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nimBg="1"/>
      <p:bldP spid="144386" grpId="1" animBg="1"/>
      <p:bldP spid="144387" grpId="0" animBg="1"/>
      <p:bldP spid="144387" grpId="1" animBg="1"/>
      <p:bldP spid="144387" grpId="2" animBg="1"/>
      <p:bldP spid="144387" grpId="3" animBg="1"/>
      <p:bldP spid="144388" grpId="0" animBg="1"/>
      <p:bldP spid="144388" grpId="1" animBg="1"/>
      <p:bldP spid="144388" grpId="2" animBg="1"/>
      <p:bldP spid="144388" grpId="3" animBg="1"/>
      <p:bldP spid="144389" grpId="0" animBg="1"/>
      <p:bldP spid="144389" grpId="1" animBg="1"/>
      <p:bldP spid="144390" grpId="0" animBg="1"/>
      <p:bldP spid="144390" grpId="1" animBg="1"/>
      <p:bldP spid="144391" grpId="0" animBg="1"/>
      <p:bldP spid="144391" grpId="1" animBg="1"/>
      <p:bldP spid="144392" grpId="0" animBg="1"/>
      <p:bldP spid="144392" grpId="1" animBg="1"/>
      <p:bldP spid="144429" grpId="0" animBg="1"/>
      <p:bldP spid="144455" grpId="0" animBg="1"/>
      <p:bldP spid="144456" grpId="0" animBg="1"/>
      <p:bldP spid="144457" grpId="0" animBg="1"/>
      <p:bldP spid="144458" grpId="0" animBg="1"/>
      <p:bldP spid="144459" grpId="0" animBg="1"/>
      <p:bldP spid="144460" grpId="0" animBg="1"/>
      <p:bldP spid="144461" grpId="0" animBg="1"/>
      <p:bldP spid="144461" grpId="1" animBg="1"/>
      <p:bldP spid="144462" grpId="0" animBg="1"/>
      <p:bldP spid="144462" grpId="1" animBg="1"/>
      <p:bldP spid="144463" grpId="0" animBg="1"/>
      <p:bldP spid="144463" grpId="1" animBg="1"/>
      <p:bldP spid="144464" grpId="0" animBg="1"/>
      <p:bldP spid="144464" grpId="1" animBg="1"/>
      <p:bldP spid="144465" grpId="0" animBg="1"/>
      <p:bldP spid="144465" grpId="1" animBg="1"/>
      <p:bldP spid="144466" grpId="0" animBg="1"/>
      <p:bldP spid="144466"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a:t>8/29/06</a:t>
            </a:r>
          </a:p>
        </p:txBody>
      </p:sp>
      <p:sp>
        <p:nvSpPr>
          <p:cNvPr id="5" name="页脚占位符 4"/>
          <p:cNvSpPr>
            <a:spLocks noGrp="1"/>
          </p:cNvSpPr>
          <p:nvPr>
            <p:ph type="ftr" sz="quarter" idx="11"/>
          </p:nvPr>
        </p:nvSpPr>
        <p:spPr/>
        <p:txBody>
          <a:bodyPr/>
          <a:lstStyle/>
          <a:p>
            <a:r>
              <a:rPr lang="en-US" altLang="zh-CN"/>
              <a:t>CS 6463: AT Computational Geometry</a:t>
            </a:r>
          </a:p>
        </p:txBody>
      </p:sp>
      <p:sp>
        <p:nvSpPr>
          <p:cNvPr id="6" name="灯片编号占位符 5"/>
          <p:cNvSpPr>
            <a:spLocks noGrp="1"/>
          </p:cNvSpPr>
          <p:nvPr>
            <p:ph type="sldNum" sz="quarter" idx="12"/>
          </p:nvPr>
        </p:nvSpPr>
        <p:spPr/>
        <p:txBody>
          <a:bodyPr/>
          <a:lstStyle/>
          <a:p>
            <a:fld id="{E9D7FE5E-9872-4357-82EF-BA4F84FD8CF6}" type="slidenum">
              <a:rPr lang="en-US" altLang="zh-CN"/>
              <a:pPr/>
              <a:t>82</a:t>
            </a:fld>
            <a:endParaRPr lang="en-US" altLang="zh-CN"/>
          </a:p>
        </p:txBody>
      </p:sp>
      <p:sp>
        <p:nvSpPr>
          <p:cNvPr id="138242" name="Rectangle 2"/>
          <p:cNvSpPr>
            <a:spLocks noGrp="1" noChangeArrowheads="1"/>
          </p:cNvSpPr>
          <p:nvPr>
            <p:ph type="title"/>
          </p:nvPr>
        </p:nvSpPr>
        <p:spPr>
          <a:xfrm>
            <a:off x="685800" y="228600"/>
            <a:ext cx="7772400" cy="1143000"/>
          </a:xfrm>
        </p:spPr>
        <p:txBody>
          <a:bodyPr/>
          <a:lstStyle/>
          <a:p>
            <a:r>
              <a:rPr lang="zh-CN" altLang="en-US" dirty="0">
                <a:ea typeface="宋体" charset="-122"/>
              </a:rPr>
              <a:t>凸包问题运行时间</a:t>
            </a:r>
            <a:endParaRPr lang="en-US" altLang="zh-CN" dirty="0">
              <a:ea typeface="宋体" charset="-122"/>
            </a:endParaRPr>
          </a:p>
        </p:txBody>
      </p:sp>
      <p:sp>
        <p:nvSpPr>
          <p:cNvPr id="138243" name="Text Box 3"/>
          <p:cNvSpPr txBox="1">
            <a:spLocks noChangeArrowheads="1"/>
          </p:cNvSpPr>
          <p:nvPr/>
        </p:nvSpPr>
        <p:spPr bwMode="auto">
          <a:xfrm>
            <a:off x="152400" y="1592263"/>
            <a:ext cx="4810125" cy="2660650"/>
          </a:xfrm>
          <a:prstGeom prst="rect">
            <a:avLst/>
          </a:prstGeom>
          <a:noFill/>
          <a:ln>
            <a:noFill/>
          </a:ln>
          <a:effectLst/>
          <a:extLst>
            <a:ext uri="{909E8E84-426E-40DD-AFC4-6F175D3DCCD1}">
              <a14:hiddenFill xmlns:a14="http://schemas.microsoft.com/office/drawing/2010/main">
                <a:solidFill>
                  <a:srgbClr val="3366FF">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296" tIns="0" rIns="82296" bIns="90000"/>
          <a:lstStyle/>
          <a:p>
            <a:pPr algn="l" eaLnBrk="0" hangingPunct="0">
              <a:lnSpc>
                <a:spcPct val="90000"/>
              </a:lnSpc>
              <a:spcBef>
                <a:spcPct val="50000"/>
              </a:spcBef>
              <a:buClr>
                <a:schemeClr val="accent1"/>
              </a:buClr>
              <a:buSzPct val="120000"/>
              <a:buFont typeface="Symbol" pitchFamily="18" charset="2"/>
              <a:buChar char="·"/>
            </a:pPr>
            <a:r>
              <a:rPr lang="en-US" altLang="zh-CN" sz="2400" dirty="0">
                <a:solidFill>
                  <a:schemeClr val="tx1"/>
                </a:solidFill>
                <a:ea typeface="宋体" charset="-122"/>
              </a:rPr>
              <a:t> </a:t>
            </a:r>
            <a:r>
              <a:rPr lang="zh-CN" altLang="en-US" sz="2400" dirty="0">
                <a:solidFill>
                  <a:schemeClr val="tx1"/>
                </a:solidFill>
                <a:ea typeface="宋体" charset="-122"/>
              </a:rPr>
              <a:t>递归关系式</a:t>
            </a:r>
            <a:r>
              <a:rPr lang="en-US" altLang="zh-CN" sz="2800" dirty="0">
                <a:solidFill>
                  <a:schemeClr val="tx1"/>
                </a:solidFill>
                <a:ea typeface="宋体" charset="-122"/>
              </a:rPr>
              <a:t>:</a:t>
            </a:r>
          </a:p>
          <a:p>
            <a:pPr algn="l" eaLnBrk="0" hangingPunct="0">
              <a:lnSpc>
                <a:spcPct val="90000"/>
              </a:lnSpc>
              <a:spcBef>
                <a:spcPct val="50000"/>
              </a:spcBef>
              <a:buClr>
                <a:schemeClr val="accent1"/>
              </a:buClr>
              <a:buSzPct val="120000"/>
              <a:buFont typeface="Symbol" pitchFamily="18" charset="2"/>
              <a:buNone/>
            </a:pPr>
            <a:r>
              <a:rPr lang="en-US" altLang="zh-CN" sz="2800" dirty="0">
                <a:solidFill>
                  <a:schemeClr val="tx1"/>
                </a:solidFill>
                <a:ea typeface="宋体" charset="-122"/>
              </a:rPr>
              <a:t>     </a:t>
            </a:r>
            <a:r>
              <a:rPr lang="en-US" altLang="zh-CN" sz="2800" dirty="0">
                <a:solidFill>
                  <a:srgbClr val="008380"/>
                </a:solidFill>
                <a:ea typeface="宋体" charset="-122"/>
              </a:rPr>
              <a:t>T(n) = 2 T(n/2) + </a:t>
            </a:r>
            <a:r>
              <a:rPr lang="en-US" altLang="zh-CN" sz="2800" dirty="0" err="1">
                <a:solidFill>
                  <a:srgbClr val="008380"/>
                </a:solidFill>
                <a:ea typeface="宋体" charset="-122"/>
              </a:rPr>
              <a:t>cn</a:t>
            </a:r>
            <a:endParaRPr lang="en-US" altLang="zh-CN" sz="2800" dirty="0">
              <a:solidFill>
                <a:srgbClr val="008380"/>
              </a:solidFill>
              <a:ea typeface="宋体" charset="-122"/>
            </a:endParaRPr>
          </a:p>
          <a:p>
            <a:pPr algn="l" eaLnBrk="0" hangingPunct="0">
              <a:lnSpc>
                <a:spcPct val="90000"/>
              </a:lnSpc>
              <a:spcBef>
                <a:spcPct val="50000"/>
              </a:spcBef>
              <a:buClr>
                <a:schemeClr val="accent1"/>
              </a:buClr>
              <a:buSzPct val="120000"/>
              <a:buFont typeface="Symbol" pitchFamily="18" charset="2"/>
              <a:buNone/>
            </a:pPr>
            <a:endParaRPr lang="en-US" altLang="zh-CN" sz="2800" dirty="0">
              <a:solidFill>
                <a:srgbClr val="008380"/>
              </a:solidFill>
              <a:ea typeface="宋体" charset="-122"/>
            </a:endParaRPr>
          </a:p>
          <a:p>
            <a:pPr algn="l" eaLnBrk="0" hangingPunct="0">
              <a:lnSpc>
                <a:spcPct val="90000"/>
              </a:lnSpc>
              <a:spcBef>
                <a:spcPct val="50000"/>
              </a:spcBef>
              <a:buClr>
                <a:schemeClr val="accent1"/>
              </a:buClr>
              <a:buSzPct val="120000"/>
              <a:buFont typeface="Symbol" pitchFamily="18" charset="2"/>
              <a:buChar char="·"/>
            </a:pPr>
            <a:r>
              <a:rPr lang="en-US" altLang="zh-CN" sz="2800" dirty="0">
                <a:solidFill>
                  <a:schemeClr val="tx1"/>
                </a:solidFill>
                <a:ea typeface="宋体" charset="-122"/>
              </a:rPr>
              <a:t> </a:t>
            </a:r>
            <a:r>
              <a:rPr lang="zh-CN" altLang="en-US" sz="2800" dirty="0">
                <a:solidFill>
                  <a:schemeClr val="tx1"/>
                </a:solidFill>
                <a:ea typeface="宋体" charset="-122"/>
              </a:rPr>
              <a:t>解：</a:t>
            </a:r>
            <a:r>
              <a:rPr lang="en-US" altLang="zh-CN" sz="2800" dirty="0">
                <a:solidFill>
                  <a:srgbClr val="008380"/>
                </a:solidFill>
                <a:ea typeface="宋体" charset="-122"/>
              </a:rPr>
              <a:t>T(n) = </a:t>
            </a:r>
            <a:r>
              <a:rPr lang="en-US" altLang="zh-CN" sz="2800" dirty="0">
                <a:solidFill>
                  <a:srgbClr val="008380"/>
                </a:solidFill>
                <a:ea typeface="宋体" charset="-122"/>
                <a:sym typeface="Symbol" pitchFamily="18" charset="2"/>
              </a:rPr>
              <a:t></a:t>
            </a:r>
            <a:r>
              <a:rPr lang="en-US" altLang="zh-CN" sz="2800" dirty="0">
                <a:solidFill>
                  <a:srgbClr val="008380"/>
                </a:solidFill>
                <a:ea typeface="宋体" charset="-122"/>
              </a:rPr>
              <a:t>(n log n)</a:t>
            </a:r>
          </a:p>
        </p:txBody>
      </p:sp>
    </p:spTree>
    <p:extLst>
      <p:ext uri="{BB962C8B-B14F-4D97-AF65-F5344CB8AC3E}">
        <p14:creationId xmlns:p14="http://schemas.microsoft.com/office/powerpoint/2010/main" val="19054973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457200" y="152400"/>
            <a:ext cx="7081838" cy="720725"/>
          </a:xfrm>
        </p:spPr>
        <p:txBody>
          <a:bodyPr/>
          <a:lstStyle/>
          <a:p>
            <a:pPr>
              <a:defRPr/>
            </a:pPr>
            <a:r>
              <a:rPr lang="zh-CN" altLang="en-US" sz="3200">
                <a:ea typeface="宋体" pitchFamily="2" charset="-122"/>
              </a:rPr>
              <a:t>凸包问题</a:t>
            </a:r>
            <a:r>
              <a:rPr lang="en-US" altLang="zh-CN" sz="3200">
                <a:ea typeface="宋体" pitchFamily="2" charset="-122"/>
              </a:rPr>
              <a:t>(Convex Hulls Problem)</a:t>
            </a:r>
            <a:endParaRPr lang="zh-CN" altLang="en-US" sz="3200">
              <a:ea typeface="宋体" pitchFamily="2" charset="-122"/>
            </a:endParaRPr>
          </a:p>
        </p:txBody>
      </p:sp>
      <p:graphicFrame>
        <p:nvGraphicFramePr>
          <p:cNvPr id="41001" name="Group 41"/>
          <p:cNvGraphicFramePr>
            <a:graphicFrameLocks noGrp="1"/>
          </p:cNvGraphicFramePr>
          <p:nvPr>
            <p:ph idx="1"/>
          </p:nvPr>
        </p:nvGraphicFramePr>
        <p:xfrm>
          <a:off x="533400" y="1571625"/>
          <a:ext cx="8467725" cy="4068764"/>
        </p:xfrm>
        <a:graphic>
          <a:graphicData uri="http://schemas.openxmlformats.org/drawingml/2006/table">
            <a:tbl>
              <a:tblPr/>
              <a:tblGrid>
                <a:gridCol w="3539787">
                  <a:extLst>
                    <a:ext uri="{9D8B030D-6E8A-4147-A177-3AD203B41FA5}">
                      <a16:colId xmlns:a16="http://schemas.microsoft.com/office/drawing/2014/main" val="20000"/>
                    </a:ext>
                  </a:extLst>
                </a:gridCol>
                <a:gridCol w="1318744">
                  <a:extLst>
                    <a:ext uri="{9D8B030D-6E8A-4147-A177-3AD203B41FA5}">
                      <a16:colId xmlns:a16="http://schemas.microsoft.com/office/drawing/2014/main" val="20001"/>
                    </a:ext>
                  </a:extLst>
                </a:gridCol>
                <a:gridCol w="3609194">
                  <a:extLst>
                    <a:ext uri="{9D8B030D-6E8A-4147-A177-3AD203B41FA5}">
                      <a16:colId xmlns:a16="http://schemas.microsoft.com/office/drawing/2014/main" val="20002"/>
                    </a:ext>
                  </a:extLst>
                </a:gridCol>
              </a:tblGrid>
              <a:tr h="417513">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sng" strike="noStrike" cap="none" normalizeH="0" baseline="0" dirty="0">
                          <a:ln>
                            <a:noFill/>
                          </a:ln>
                          <a:solidFill>
                            <a:schemeClr val="tx1"/>
                          </a:solidFill>
                          <a:effectLst/>
                          <a:latin typeface="Arial" charset="0"/>
                          <a:ea typeface="宋体" charset="-122"/>
                        </a:rPr>
                        <a:t>Algorithm</a:t>
                      </a:r>
                      <a:endParaRPr kumimoji="0" lang="en-US" altLang="zh-CN" sz="2200" b="0" i="0" u="none" strike="noStrike" cap="none" normalizeH="0" baseline="0" dirty="0">
                        <a:ln>
                          <a:noFill/>
                        </a:ln>
                        <a:solidFill>
                          <a:schemeClr val="tx1"/>
                        </a:solidFill>
                        <a:effectLst/>
                        <a:latin typeface="Arial" charset="0"/>
                        <a:ea typeface="宋体" charset="-122"/>
                      </a:endParaRP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sng" strike="noStrike" cap="none" normalizeH="0" baseline="0">
                          <a:ln>
                            <a:noFill/>
                          </a:ln>
                          <a:solidFill>
                            <a:schemeClr val="tx1"/>
                          </a:solidFill>
                          <a:effectLst/>
                          <a:latin typeface="Arial" charset="0"/>
                          <a:ea typeface="宋体" charset="-122"/>
                        </a:rPr>
                        <a:t>Speed</a:t>
                      </a:r>
                      <a:endParaRPr kumimoji="0" lang="en-US" altLang="zh-CN" sz="2200" b="0" i="0" u="none" strike="noStrike" cap="none" normalizeH="0" baseline="0">
                        <a:ln>
                          <a:noFill/>
                        </a:ln>
                        <a:solidFill>
                          <a:schemeClr val="tx1"/>
                        </a:solidFill>
                        <a:effectLst/>
                        <a:latin typeface="Arial" charset="0"/>
                        <a:ea typeface="宋体" charset="-122"/>
                      </a:endParaRP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sng" strike="noStrike" cap="none" normalizeH="0" baseline="0">
                          <a:ln>
                            <a:noFill/>
                          </a:ln>
                          <a:solidFill>
                            <a:schemeClr val="tx1"/>
                          </a:solidFill>
                          <a:effectLst/>
                          <a:latin typeface="Arial" charset="0"/>
                          <a:ea typeface="宋体" charset="-122"/>
                        </a:rPr>
                        <a:t>Discovered By</a:t>
                      </a:r>
                      <a:endParaRPr kumimoji="0" lang="en-US" altLang="zh-CN" sz="2200" b="0" i="0" u="none" strike="noStrike" cap="none" normalizeH="0" baseline="0">
                        <a:ln>
                          <a:noFill/>
                        </a:ln>
                        <a:solidFill>
                          <a:schemeClr val="tx1"/>
                        </a:solidFill>
                        <a:effectLst/>
                        <a:latin typeface="Arial" charset="0"/>
                        <a:ea typeface="宋体" charset="-122"/>
                      </a:endParaRP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41313">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Brute Force</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O(n</a:t>
                      </a:r>
                      <a:r>
                        <a:rPr kumimoji="0" lang="en-US" altLang="zh-CN" sz="2200" b="0" i="0" u="none" strike="noStrike" cap="none" normalizeH="0" baseline="30000">
                          <a:ln>
                            <a:noFill/>
                          </a:ln>
                          <a:solidFill>
                            <a:schemeClr val="tx1"/>
                          </a:solidFill>
                          <a:effectLst/>
                          <a:latin typeface="Arial" charset="0"/>
                          <a:ea typeface="宋体" charset="-122"/>
                        </a:rPr>
                        <a:t>3</a:t>
                      </a:r>
                      <a:r>
                        <a:rPr kumimoji="0" lang="en-US" altLang="zh-CN" sz="2200" b="0" i="0" u="none" strike="noStrike" cap="none" normalizeH="0" baseline="0">
                          <a:ln>
                            <a:noFill/>
                          </a:ln>
                          <a:solidFill>
                            <a:schemeClr val="tx1"/>
                          </a:solidFill>
                          <a:effectLst/>
                          <a:latin typeface="Arial" charset="0"/>
                          <a:ea typeface="宋体" charset="-122"/>
                        </a:rPr>
                        <a:t>)</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[Anon, the dark ages]</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512762">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Gift Wrapping</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O(nh)</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[Chand &amp; Kapur, 1970]</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41313">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dirty="0">
                          <a:ln>
                            <a:noFill/>
                          </a:ln>
                          <a:solidFill>
                            <a:schemeClr val="tx1"/>
                          </a:solidFill>
                          <a:effectLst/>
                          <a:latin typeface="Arial" charset="0"/>
                          <a:ea typeface="宋体" charset="-122"/>
                        </a:rPr>
                        <a:t>Graham Scan</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O(n log n)</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[Graham, 1972]</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41313">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Jarvis March</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O(nh)</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[Jarvis, 1973]</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406400">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QuickHull</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O(nh)</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[Eddy, 1977], [Bykat, 1978]</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512762">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dirty="0">
                          <a:ln>
                            <a:noFill/>
                          </a:ln>
                          <a:solidFill>
                            <a:schemeClr val="tx1"/>
                          </a:solidFill>
                          <a:effectLst/>
                          <a:latin typeface="Arial" charset="0"/>
                          <a:ea typeface="宋体" charset="-122"/>
                        </a:rPr>
                        <a:t>Divide-and-Conquer</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O(n log n)</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[Preparata &amp; Hong, 1977]</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41313">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Monotone Chain</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O(n log n)</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[Andrew, 1979]</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41313">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Incremental</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O(n log n)</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[Kallay, 1984]</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512762">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dirty="0">
                          <a:ln>
                            <a:noFill/>
                          </a:ln>
                          <a:solidFill>
                            <a:schemeClr val="tx1"/>
                          </a:solidFill>
                          <a:effectLst/>
                          <a:latin typeface="Arial" charset="0"/>
                          <a:ea typeface="宋体" charset="-122"/>
                        </a:rPr>
                        <a:t>Marriage-before-Conquest</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a:ln>
                            <a:noFill/>
                          </a:ln>
                          <a:solidFill>
                            <a:schemeClr val="tx1"/>
                          </a:solidFill>
                          <a:effectLst/>
                          <a:latin typeface="Arial" charset="0"/>
                          <a:ea typeface="宋体" charset="-122"/>
                        </a:rPr>
                        <a:t>O(n log h)</a:t>
                      </a:r>
                    </a:p>
                  </a:txBody>
                  <a:tcPr marL="0" marR="0" marT="0" marB="0" anchor="ct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hlink"/>
                        </a:buClr>
                        <a:buFont typeface="Wingdings" pitchFamily="2" charset="2"/>
                        <a:defRPr sz="2800">
                          <a:solidFill>
                            <a:schemeClr val="tx1"/>
                          </a:solidFill>
                          <a:latin typeface="Arial" charset="0"/>
                          <a:ea typeface="宋体" charset="-122"/>
                        </a:defRPr>
                      </a:lvl1pPr>
                      <a:lvl2pPr marL="742950" indent="-285750" eaLnBrk="0" hangingPunct="0">
                        <a:spcBef>
                          <a:spcPct val="20000"/>
                        </a:spcBef>
                        <a:buClr>
                          <a:schemeClr val="tx2"/>
                        </a:buClr>
                        <a:buSzPct val="85000"/>
                        <a:buFont typeface="Wingdings" pitchFamily="2" charset="2"/>
                        <a:defRPr sz="2400">
                          <a:solidFill>
                            <a:schemeClr val="tx1"/>
                          </a:solidFill>
                          <a:latin typeface="Arial" charset="0"/>
                          <a:ea typeface="宋体" charset="-122"/>
                        </a:defRPr>
                      </a:lvl2pPr>
                      <a:lvl3pPr marL="1143000" indent="-228600" eaLnBrk="0" hangingPunct="0">
                        <a:spcBef>
                          <a:spcPct val="20000"/>
                        </a:spcBef>
                        <a:buClr>
                          <a:schemeClr val="hlink"/>
                        </a:buClr>
                        <a:buSzPct val="95000"/>
                        <a:buFont typeface="Wingdings 2" pitchFamily="18" charset="2"/>
                        <a:defRPr sz="2000">
                          <a:solidFill>
                            <a:schemeClr val="tx1"/>
                          </a:solidFill>
                          <a:latin typeface="Arial" charset="0"/>
                          <a:ea typeface="宋体" charset="-122"/>
                        </a:defRPr>
                      </a:lvl3pPr>
                      <a:lvl4pPr marL="1600200" indent="-228600" eaLnBrk="0" hangingPunct="0">
                        <a:spcBef>
                          <a:spcPct val="20000"/>
                        </a:spcBef>
                        <a:buClr>
                          <a:schemeClr val="tx2"/>
                        </a:buClr>
                        <a:buSzPct val="90000"/>
                        <a:buFont typeface="Wingdings" pitchFamily="2" charset="2"/>
                        <a:defRPr>
                          <a:solidFill>
                            <a:schemeClr val="tx1"/>
                          </a:solidFill>
                          <a:latin typeface="Arial" charset="0"/>
                          <a:ea typeface="宋体" charset="-122"/>
                        </a:defRPr>
                      </a:lvl4pPr>
                      <a:lvl5pPr marL="2057400" indent="-228600" eaLnBrk="0" hangingPunct="0">
                        <a:spcBef>
                          <a:spcPct val="20000"/>
                        </a:spcBef>
                        <a:buClr>
                          <a:schemeClr val="hlink"/>
                        </a:buClr>
                        <a:buFont typeface="Wingdings 2" pitchFamily="18" charset="2"/>
                        <a:defRPr>
                          <a:solidFill>
                            <a:schemeClr val="tx1"/>
                          </a:solidFill>
                          <a:latin typeface="Arial" charset="0"/>
                          <a:ea typeface="宋体" charset="-122"/>
                        </a:defRPr>
                      </a:lvl5pPr>
                      <a:lvl6pPr marL="25146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6pPr>
                      <a:lvl7pPr marL="29718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7pPr>
                      <a:lvl8pPr marL="34290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8pPr>
                      <a:lvl9pPr marL="3886200" indent="-228600" eaLnBrk="0" fontAlgn="base" hangingPunct="0">
                        <a:spcBef>
                          <a:spcPct val="20000"/>
                        </a:spcBef>
                        <a:spcAft>
                          <a:spcPct val="0"/>
                        </a:spcAft>
                        <a:buClr>
                          <a:schemeClr val="hlink"/>
                        </a:buClr>
                        <a:buFont typeface="Wingdings 2" pitchFamily="18"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dirty="0">
                          <a:ln>
                            <a:noFill/>
                          </a:ln>
                          <a:solidFill>
                            <a:schemeClr val="tx1"/>
                          </a:solidFill>
                          <a:effectLst/>
                          <a:latin typeface="Arial" charset="0"/>
                          <a:ea typeface="宋体" charset="-122"/>
                        </a:rPr>
                        <a:t>[Kirkpatrick &amp; Seidel, 1986]</a:t>
                      </a:r>
                    </a:p>
                  </a:txBody>
                  <a:tcPr marL="0" marR="0"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6898" name="灯片编号占位符 5"/>
          <p:cNvSpPr>
            <a:spLocks noGrp="1"/>
          </p:cNvSpPr>
          <p:nvPr>
            <p:ph type="sldNum" sz="quarter" idx="4294967295"/>
          </p:nvPr>
        </p:nvSpPr>
        <p:spPr bwMode="auto">
          <a:xfrm>
            <a:off x="8243888" y="6337300"/>
            <a:ext cx="595312"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fld id="{A620AAA5-E847-488D-B4DC-FCFAFD2EFC35}" type="slidenum">
              <a:rPr kumimoji="0" lang="en-US" altLang="zh-CN" sz="1400" b="0">
                <a:solidFill>
                  <a:schemeClr val="tx1"/>
                </a:solidFill>
                <a:latin typeface="Arial" pitchFamily="34" charset="0"/>
                <a:ea typeface="宋体" pitchFamily="2" charset="-122"/>
              </a:rPr>
              <a:pPr eaLnBrk="1" hangingPunct="1">
                <a:spcBef>
                  <a:spcPct val="0"/>
                </a:spcBef>
                <a:buClrTx/>
                <a:buSzTx/>
                <a:buFontTx/>
                <a:buNone/>
              </a:pPr>
              <a:t>83</a:t>
            </a:fld>
            <a:endParaRPr kumimoji="0" lang="en-US" altLang="zh-CN" sz="1400" b="0">
              <a:solidFill>
                <a:schemeClr val="tx1"/>
              </a:solidFill>
              <a:latin typeface="Arial" pitchFamily="34" charset="0"/>
              <a:ea typeface="宋体" pitchFamily="2" charset="-122"/>
            </a:endParaRPr>
          </a:p>
        </p:txBody>
      </p:sp>
      <p:pic>
        <p:nvPicPr>
          <p:cNvPr id="36899" name="Picture 1" descr="http://geometryalgorithms.com/images/Widgets/trans5x025.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38125"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0" name="Picture 2" descr="http://geometryalgorithms.com/images/Widgets/trans5x025.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38125"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0642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628650" y="152400"/>
            <a:ext cx="647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spcBef>
                <a:spcPct val="50000"/>
              </a:spcBef>
              <a:buClrTx/>
              <a:buSzTx/>
              <a:buFontTx/>
              <a:buNone/>
            </a:pPr>
            <a:r>
              <a:rPr kumimoji="0" lang="zh-CN" altLang="en-US" sz="3600">
                <a:solidFill>
                  <a:schemeClr val="tx1"/>
                </a:solidFill>
                <a:latin typeface="宋体" pitchFamily="2" charset="-122"/>
                <a:ea typeface="宋体" pitchFamily="2" charset="-122"/>
              </a:rPr>
              <a:t>棋盘覆盖问题</a:t>
            </a:r>
            <a:r>
              <a:rPr kumimoji="0" lang="zh-CN" altLang="en-US" sz="3600">
                <a:solidFill>
                  <a:schemeClr val="tx1"/>
                </a:solidFill>
                <a:ea typeface="宋体" pitchFamily="2" charset="-122"/>
              </a:rPr>
              <a:t> </a:t>
            </a:r>
          </a:p>
        </p:txBody>
      </p:sp>
      <p:sp>
        <p:nvSpPr>
          <p:cNvPr id="43011" name="Text Box 3"/>
          <p:cNvSpPr txBox="1">
            <a:spLocks noChangeArrowheads="1"/>
          </p:cNvSpPr>
          <p:nvPr/>
        </p:nvSpPr>
        <p:spPr bwMode="auto">
          <a:xfrm>
            <a:off x="611188" y="1412875"/>
            <a:ext cx="7924800" cy="2740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just">
              <a:lnSpc>
                <a:spcPct val="90000"/>
              </a:lnSpc>
              <a:spcBef>
                <a:spcPct val="50000"/>
              </a:spcBef>
              <a:buClrTx/>
              <a:buSzTx/>
              <a:buFontTx/>
              <a:buNone/>
            </a:pPr>
            <a:r>
              <a:rPr kumimoji="0" lang="zh-CN" altLang="en-US" sz="2800">
                <a:solidFill>
                  <a:schemeClr val="tx1"/>
                </a:solidFill>
                <a:ea typeface="宋体" pitchFamily="2" charset="-122"/>
              </a:rPr>
              <a:t>        在一个</a:t>
            </a:r>
            <a:r>
              <a:rPr kumimoji="0" lang="en-US" altLang="zh-CN" sz="2800">
                <a:solidFill>
                  <a:schemeClr val="tx1"/>
                </a:solidFill>
                <a:ea typeface="宋体" pitchFamily="2" charset="-122"/>
              </a:rPr>
              <a:t>2</a:t>
            </a:r>
            <a:r>
              <a:rPr kumimoji="0" lang="en-US" altLang="zh-CN" sz="2800" i="1" baseline="30000">
                <a:solidFill>
                  <a:schemeClr val="tx1"/>
                </a:solidFill>
                <a:ea typeface="宋体" pitchFamily="2" charset="-122"/>
              </a:rPr>
              <a:t>k</a:t>
            </a:r>
            <a:r>
              <a:rPr kumimoji="0" lang="en-US" altLang="zh-CN" sz="2800">
                <a:solidFill>
                  <a:schemeClr val="tx1"/>
                </a:solidFill>
                <a:ea typeface="宋体" pitchFamily="2" charset="-122"/>
              </a:rPr>
              <a:t>×2</a:t>
            </a:r>
            <a:r>
              <a:rPr kumimoji="0" lang="en-US" altLang="zh-CN" sz="2800" i="1" baseline="30000">
                <a:solidFill>
                  <a:schemeClr val="tx1"/>
                </a:solidFill>
                <a:ea typeface="宋体" pitchFamily="2" charset="-122"/>
              </a:rPr>
              <a:t>k</a:t>
            </a:r>
            <a:r>
              <a:rPr kumimoji="0" lang="en-US" altLang="zh-CN" sz="2800">
                <a:solidFill>
                  <a:schemeClr val="tx1"/>
                </a:solidFill>
                <a:ea typeface="宋体" pitchFamily="2" charset="-122"/>
              </a:rPr>
              <a:t> </a:t>
            </a:r>
            <a:r>
              <a:rPr kumimoji="0" lang="zh-CN" altLang="en-US" sz="2800">
                <a:solidFill>
                  <a:schemeClr val="tx1"/>
                </a:solidFill>
                <a:ea typeface="宋体" pitchFamily="2" charset="-122"/>
              </a:rPr>
              <a:t>（</a:t>
            </a:r>
            <a:r>
              <a:rPr kumimoji="0" lang="en-US" altLang="zh-CN" sz="2800" i="1">
                <a:solidFill>
                  <a:schemeClr val="tx1"/>
                </a:solidFill>
                <a:ea typeface="宋体" pitchFamily="2" charset="-122"/>
              </a:rPr>
              <a:t>k</a:t>
            </a:r>
            <a:r>
              <a:rPr kumimoji="0" lang="en-US" altLang="zh-CN" sz="2800">
                <a:solidFill>
                  <a:schemeClr val="tx1"/>
                </a:solidFill>
                <a:ea typeface="宋体" pitchFamily="2" charset="-122"/>
              </a:rPr>
              <a:t>≥0</a:t>
            </a:r>
            <a:r>
              <a:rPr kumimoji="0" lang="zh-CN" altLang="en-US" sz="2800">
                <a:solidFill>
                  <a:schemeClr val="tx1"/>
                </a:solidFill>
                <a:ea typeface="宋体" pitchFamily="2" charset="-122"/>
              </a:rPr>
              <a:t>）个方格组成的棋盘中，恰有一个方格与其他方格不同，称该方格为特殊方格。</a:t>
            </a:r>
          </a:p>
          <a:p>
            <a:pPr algn="just">
              <a:spcBef>
                <a:spcPct val="50000"/>
              </a:spcBef>
              <a:buClrTx/>
              <a:buSzTx/>
              <a:buFontTx/>
              <a:buNone/>
            </a:pPr>
            <a:r>
              <a:rPr kumimoji="0" lang="zh-CN" altLang="en-US" sz="2800">
                <a:solidFill>
                  <a:schemeClr val="tx1"/>
                </a:solidFill>
                <a:ea typeface="宋体" pitchFamily="2" charset="-122"/>
              </a:rPr>
              <a:t>     棋盘覆盖问题要求用如图（</a:t>
            </a:r>
            <a:r>
              <a:rPr kumimoji="0" lang="en-US" altLang="zh-CN" sz="2800">
                <a:solidFill>
                  <a:schemeClr val="tx1"/>
                </a:solidFill>
                <a:ea typeface="宋体" pitchFamily="2" charset="-122"/>
              </a:rPr>
              <a:t>b</a:t>
            </a:r>
            <a:r>
              <a:rPr kumimoji="0" lang="zh-CN" altLang="en-US" sz="2800">
                <a:solidFill>
                  <a:schemeClr val="tx1"/>
                </a:solidFill>
                <a:ea typeface="宋体" pitchFamily="2" charset="-122"/>
              </a:rPr>
              <a:t>）所示的</a:t>
            </a:r>
            <a:r>
              <a:rPr kumimoji="0" lang="en-US" altLang="zh-CN" sz="2800">
                <a:solidFill>
                  <a:schemeClr val="tx1"/>
                </a:solidFill>
                <a:ea typeface="宋体" pitchFamily="2" charset="-122"/>
              </a:rPr>
              <a:t>L</a:t>
            </a:r>
            <a:r>
              <a:rPr kumimoji="0" lang="zh-CN" altLang="en-US" sz="2800">
                <a:solidFill>
                  <a:schemeClr val="tx1"/>
                </a:solidFill>
                <a:ea typeface="宋体" pitchFamily="2" charset="-122"/>
              </a:rPr>
              <a:t>型骨牌覆盖给定棋盘上除特殊方格以外的所有方格，且骨牌之间不得有重叠。</a:t>
            </a:r>
          </a:p>
        </p:txBody>
      </p:sp>
      <p:grpSp>
        <p:nvGrpSpPr>
          <p:cNvPr id="43012" name="Group 4"/>
          <p:cNvGrpSpPr>
            <a:grpSpLocks/>
          </p:cNvGrpSpPr>
          <p:nvPr/>
        </p:nvGrpSpPr>
        <p:grpSpPr bwMode="auto">
          <a:xfrm>
            <a:off x="1835150" y="4292600"/>
            <a:ext cx="1697038" cy="1584325"/>
            <a:chOff x="0" y="0"/>
            <a:chExt cx="880" cy="771"/>
          </a:xfrm>
        </p:grpSpPr>
        <p:sp>
          <p:nvSpPr>
            <p:cNvPr id="43027" name="Rectangle 5"/>
            <p:cNvSpPr>
              <a:spLocks noChangeArrowheads="1"/>
            </p:cNvSpPr>
            <p:nvPr/>
          </p:nvSpPr>
          <p:spPr bwMode="auto">
            <a:xfrm>
              <a:off x="2" y="0"/>
              <a:ext cx="878" cy="771"/>
            </a:xfrm>
            <a:prstGeom prst="rect">
              <a:avLst/>
            </a:prstGeom>
            <a:solidFill>
              <a:srgbClr val="FFFFFF"/>
            </a:solidFill>
            <a:ln w="9525">
              <a:solidFill>
                <a:srgbClr val="000000"/>
              </a:solidFill>
              <a:miter lim="800000"/>
              <a:headEnd/>
              <a:tailEnd/>
            </a:ln>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3028" name="Line 6"/>
            <p:cNvSpPr>
              <a:spLocks noChangeShapeType="1"/>
            </p:cNvSpPr>
            <p:nvPr/>
          </p:nvSpPr>
          <p:spPr bwMode="auto">
            <a:xfrm>
              <a:off x="0" y="400"/>
              <a:ext cx="8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9" name="Line 7"/>
            <p:cNvSpPr>
              <a:spLocks noChangeShapeType="1"/>
            </p:cNvSpPr>
            <p:nvPr/>
          </p:nvSpPr>
          <p:spPr bwMode="auto">
            <a:xfrm>
              <a:off x="443" y="0"/>
              <a:ext cx="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Line 8"/>
            <p:cNvSpPr>
              <a:spLocks noChangeShapeType="1"/>
            </p:cNvSpPr>
            <p:nvPr/>
          </p:nvSpPr>
          <p:spPr bwMode="auto">
            <a:xfrm>
              <a:off x="216" y="0"/>
              <a:ext cx="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1" name="Line 9"/>
            <p:cNvSpPr>
              <a:spLocks noChangeShapeType="1"/>
            </p:cNvSpPr>
            <p:nvPr/>
          </p:nvSpPr>
          <p:spPr bwMode="auto">
            <a:xfrm>
              <a:off x="660" y="0"/>
              <a:ext cx="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2" name="Line 10"/>
            <p:cNvSpPr>
              <a:spLocks noChangeShapeType="1"/>
            </p:cNvSpPr>
            <p:nvPr/>
          </p:nvSpPr>
          <p:spPr bwMode="auto">
            <a:xfrm>
              <a:off x="0" y="200"/>
              <a:ext cx="8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3" name="Line 11"/>
            <p:cNvSpPr>
              <a:spLocks noChangeShapeType="1"/>
            </p:cNvSpPr>
            <p:nvPr/>
          </p:nvSpPr>
          <p:spPr bwMode="auto">
            <a:xfrm>
              <a:off x="0" y="585"/>
              <a:ext cx="8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4" name="Text Box 12"/>
            <p:cNvSpPr txBox="1">
              <a:spLocks noChangeArrowheads="1"/>
            </p:cNvSpPr>
            <p:nvPr/>
          </p:nvSpPr>
          <p:spPr bwMode="auto">
            <a:xfrm>
              <a:off x="222" y="5"/>
              <a:ext cx="220" cy="19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just">
                <a:spcBef>
                  <a:spcPct val="0"/>
                </a:spcBef>
                <a:buClrTx/>
                <a:buSzTx/>
                <a:buFontTx/>
                <a:buNone/>
              </a:pPr>
              <a:endParaRPr kumimoji="0" lang="zh-CN" altLang="en-US" sz="1400" b="0">
                <a:solidFill>
                  <a:schemeClr val="tx1"/>
                </a:solidFill>
                <a:ea typeface="宋体" pitchFamily="2" charset="-122"/>
              </a:endParaRPr>
            </a:p>
          </p:txBody>
        </p:sp>
      </p:grpSp>
      <p:grpSp>
        <p:nvGrpSpPr>
          <p:cNvPr id="43013" name="Group 13"/>
          <p:cNvGrpSpPr>
            <a:grpSpLocks/>
          </p:cNvGrpSpPr>
          <p:nvPr/>
        </p:nvGrpSpPr>
        <p:grpSpPr bwMode="auto">
          <a:xfrm>
            <a:off x="4572000" y="4221163"/>
            <a:ext cx="2808288" cy="1674812"/>
            <a:chOff x="0" y="0"/>
            <a:chExt cx="1769" cy="1055"/>
          </a:xfrm>
        </p:grpSpPr>
        <p:sp>
          <p:nvSpPr>
            <p:cNvPr id="43015" name="Text Box 14"/>
            <p:cNvSpPr txBox="1">
              <a:spLocks noChangeArrowheads="1"/>
            </p:cNvSpPr>
            <p:nvPr/>
          </p:nvSpPr>
          <p:spPr bwMode="auto">
            <a:xfrm>
              <a:off x="0" y="6"/>
              <a:ext cx="266" cy="491"/>
            </a:xfrm>
            <a:prstGeom prst="rect">
              <a:avLst/>
            </a:prstGeom>
            <a:solidFill>
              <a:srgbClr val="FFFFFF"/>
            </a:solidFill>
            <a:ln w="9525">
              <a:solidFill>
                <a:srgbClr val="000000"/>
              </a:solidFill>
              <a:miter lim="800000"/>
              <a:headEnd/>
              <a:tailEnd/>
            </a:ln>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just">
                <a:spcBef>
                  <a:spcPct val="0"/>
                </a:spcBef>
                <a:buClrTx/>
                <a:buSzTx/>
                <a:buFontTx/>
                <a:buNone/>
              </a:pPr>
              <a:endParaRPr kumimoji="0" lang="zh-CN" altLang="en-US" sz="1400" b="0">
                <a:solidFill>
                  <a:schemeClr val="tx1"/>
                </a:solidFill>
                <a:ea typeface="宋体" pitchFamily="2" charset="-122"/>
              </a:endParaRPr>
            </a:p>
          </p:txBody>
        </p:sp>
        <p:sp>
          <p:nvSpPr>
            <p:cNvPr id="43016" name="Text Box 15"/>
            <p:cNvSpPr txBox="1">
              <a:spLocks noChangeArrowheads="1"/>
            </p:cNvSpPr>
            <p:nvPr/>
          </p:nvSpPr>
          <p:spPr bwMode="auto">
            <a:xfrm>
              <a:off x="1" y="255"/>
              <a:ext cx="533" cy="244"/>
            </a:xfrm>
            <a:prstGeom prst="rect">
              <a:avLst/>
            </a:prstGeom>
            <a:solidFill>
              <a:srgbClr val="FFFFFF"/>
            </a:solidFill>
            <a:ln w="9525">
              <a:solidFill>
                <a:srgbClr val="000000"/>
              </a:solidFill>
              <a:miter lim="800000"/>
              <a:headEnd/>
              <a:tailEnd/>
            </a:ln>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just">
                <a:spcBef>
                  <a:spcPct val="0"/>
                </a:spcBef>
                <a:buClrTx/>
                <a:buSzTx/>
                <a:buFontTx/>
                <a:buNone/>
              </a:pPr>
              <a:endParaRPr kumimoji="0" lang="zh-CN" altLang="en-US" sz="1400" b="0">
                <a:solidFill>
                  <a:schemeClr val="tx1"/>
                </a:solidFill>
                <a:ea typeface="宋体" pitchFamily="2" charset="-122"/>
              </a:endParaRPr>
            </a:p>
          </p:txBody>
        </p:sp>
        <p:sp>
          <p:nvSpPr>
            <p:cNvPr id="43017" name="Line 16"/>
            <p:cNvSpPr>
              <a:spLocks noChangeShapeType="1"/>
            </p:cNvSpPr>
            <p:nvPr/>
          </p:nvSpPr>
          <p:spPr bwMode="auto">
            <a:xfrm>
              <a:off x="265" y="251"/>
              <a:ext cx="0" cy="2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8" name="Text Box 17"/>
            <p:cNvSpPr txBox="1">
              <a:spLocks noChangeArrowheads="1"/>
            </p:cNvSpPr>
            <p:nvPr/>
          </p:nvSpPr>
          <p:spPr bwMode="auto">
            <a:xfrm>
              <a:off x="269" y="562"/>
              <a:ext cx="267" cy="490"/>
            </a:xfrm>
            <a:prstGeom prst="rect">
              <a:avLst/>
            </a:prstGeom>
            <a:solidFill>
              <a:srgbClr val="FFFFFF"/>
            </a:solidFill>
            <a:ln w="9525">
              <a:solidFill>
                <a:srgbClr val="000000"/>
              </a:solidFill>
              <a:miter lim="800000"/>
              <a:headEnd/>
              <a:tailEnd/>
            </a:ln>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just">
                <a:spcBef>
                  <a:spcPct val="0"/>
                </a:spcBef>
                <a:buClrTx/>
                <a:buSzTx/>
                <a:buFontTx/>
                <a:buNone/>
              </a:pPr>
              <a:endParaRPr kumimoji="0" lang="zh-CN" altLang="en-US" sz="1400" b="0">
                <a:solidFill>
                  <a:schemeClr val="tx1"/>
                </a:solidFill>
                <a:ea typeface="宋体" pitchFamily="2" charset="-122"/>
              </a:endParaRPr>
            </a:p>
          </p:txBody>
        </p:sp>
        <p:sp>
          <p:nvSpPr>
            <p:cNvPr id="43019" name="Text Box 18"/>
            <p:cNvSpPr txBox="1">
              <a:spLocks noChangeArrowheads="1"/>
            </p:cNvSpPr>
            <p:nvPr/>
          </p:nvSpPr>
          <p:spPr bwMode="auto">
            <a:xfrm>
              <a:off x="2" y="807"/>
              <a:ext cx="533" cy="245"/>
            </a:xfrm>
            <a:prstGeom prst="rect">
              <a:avLst/>
            </a:prstGeom>
            <a:solidFill>
              <a:srgbClr val="FFFFFF"/>
            </a:solidFill>
            <a:ln w="9525">
              <a:solidFill>
                <a:srgbClr val="000000"/>
              </a:solidFill>
              <a:miter lim="800000"/>
              <a:headEnd/>
              <a:tailEnd/>
            </a:ln>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just">
                <a:spcBef>
                  <a:spcPct val="0"/>
                </a:spcBef>
                <a:buClrTx/>
                <a:buSzTx/>
                <a:buFontTx/>
                <a:buNone/>
              </a:pPr>
              <a:endParaRPr kumimoji="0" lang="zh-CN" altLang="en-US" sz="1400" b="0">
                <a:solidFill>
                  <a:schemeClr val="tx1"/>
                </a:solidFill>
                <a:ea typeface="宋体" pitchFamily="2" charset="-122"/>
              </a:endParaRPr>
            </a:p>
          </p:txBody>
        </p:sp>
        <p:sp>
          <p:nvSpPr>
            <p:cNvPr id="43020" name="Line 19"/>
            <p:cNvSpPr>
              <a:spLocks noChangeShapeType="1"/>
            </p:cNvSpPr>
            <p:nvPr/>
          </p:nvSpPr>
          <p:spPr bwMode="auto">
            <a:xfrm>
              <a:off x="272" y="805"/>
              <a:ext cx="0" cy="2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1" name="Text Box 20"/>
            <p:cNvSpPr txBox="1">
              <a:spLocks noChangeArrowheads="1"/>
            </p:cNvSpPr>
            <p:nvPr/>
          </p:nvSpPr>
          <p:spPr bwMode="auto">
            <a:xfrm>
              <a:off x="1222" y="3"/>
              <a:ext cx="267" cy="490"/>
            </a:xfrm>
            <a:prstGeom prst="rect">
              <a:avLst/>
            </a:prstGeom>
            <a:solidFill>
              <a:srgbClr val="FFFFFF"/>
            </a:solidFill>
            <a:ln w="9525">
              <a:solidFill>
                <a:srgbClr val="000000"/>
              </a:solidFill>
              <a:miter lim="800000"/>
              <a:headEnd/>
              <a:tailEnd/>
            </a:ln>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just">
                <a:spcBef>
                  <a:spcPct val="0"/>
                </a:spcBef>
                <a:buClrTx/>
                <a:buSzTx/>
                <a:buFontTx/>
                <a:buNone/>
              </a:pPr>
              <a:endParaRPr kumimoji="0" lang="zh-CN" altLang="en-US" sz="1400" b="0">
                <a:solidFill>
                  <a:schemeClr val="tx1"/>
                </a:solidFill>
                <a:ea typeface="宋体" pitchFamily="2" charset="-122"/>
              </a:endParaRPr>
            </a:p>
          </p:txBody>
        </p:sp>
        <p:sp>
          <p:nvSpPr>
            <p:cNvPr id="43022" name="Text Box 21"/>
            <p:cNvSpPr txBox="1">
              <a:spLocks noChangeArrowheads="1"/>
            </p:cNvSpPr>
            <p:nvPr/>
          </p:nvSpPr>
          <p:spPr bwMode="auto">
            <a:xfrm>
              <a:off x="1212" y="0"/>
              <a:ext cx="533" cy="246"/>
            </a:xfrm>
            <a:prstGeom prst="rect">
              <a:avLst/>
            </a:prstGeom>
            <a:solidFill>
              <a:srgbClr val="FFFFFF"/>
            </a:solidFill>
            <a:ln w="9525">
              <a:solidFill>
                <a:srgbClr val="000000"/>
              </a:solidFill>
              <a:miter lim="800000"/>
              <a:headEnd/>
              <a:tailEnd/>
            </a:ln>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just">
                <a:spcBef>
                  <a:spcPct val="0"/>
                </a:spcBef>
                <a:buClrTx/>
                <a:buSzTx/>
                <a:buFontTx/>
                <a:buNone/>
              </a:pPr>
              <a:endParaRPr kumimoji="0" lang="zh-CN" altLang="en-US" sz="1400" b="0">
                <a:solidFill>
                  <a:schemeClr val="tx1"/>
                </a:solidFill>
                <a:ea typeface="宋体" pitchFamily="2" charset="-122"/>
              </a:endParaRPr>
            </a:p>
          </p:txBody>
        </p:sp>
        <p:sp>
          <p:nvSpPr>
            <p:cNvPr id="43023" name="Line 22"/>
            <p:cNvSpPr>
              <a:spLocks noChangeShapeType="1"/>
            </p:cNvSpPr>
            <p:nvPr/>
          </p:nvSpPr>
          <p:spPr bwMode="auto">
            <a:xfrm>
              <a:off x="1486" y="4"/>
              <a:ext cx="0" cy="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4" name="Text Box 23"/>
            <p:cNvSpPr txBox="1">
              <a:spLocks noChangeArrowheads="1"/>
            </p:cNvSpPr>
            <p:nvPr/>
          </p:nvSpPr>
          <p:spPr bwMode="auto">
            <a:xfrm>
              <a:off x="1501" y="564"/>
              <a:ext cx="267" cy="491"/>
            </a:xfrm>
            <a:prstGeom prst="rect">
              <a:avLst/>
            </a:prstGeom>
            <a:solidFill>
              <a:srgbClr val="FFFFFF"/>
            </a:solidFill>
            <a:ln w="9525">
              <a:solidFill>
                <a:srgbClr val="000000"/>
              </a:solidFill>
              <a:miter lim="800000"/>
              <a:headEnd/>
              <a:tailEnd/>
            </a:ln>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just">
                <a:spcBef>
                  <a:spcPct val="0"/>
                </a:spcBef>
                <a:buClrTx/>
                <a:buSzTx/>
                <a:buFontTx/>
                <a:buNone/>
              </a:pPr>
              <a:endParaRPr kumimoji="0" lang="zh-CN" altLang="en-US" sz="1400" b="0">
                <a:solidFill>
                  <a:schemeClr val="tx1"/>
                </a:solidFill>
                <a:ea typeface="宋体" pitchFamily="2" charset="-122"/>
              </a:endParaRPr>
            </a:p>
          </p:txBody>
        </p:sp>
        <p:sp>
          <p:nvSpPr>
            <p:cNvPr id="43025" name="Text Box 24"/>
            <p:cNvSpPr txBox="1">
              <a:spLocks noChangeArrowheads="1"/>
            </p:cNvSpPr>
            <p:nvPr/>
          </p:nvSpPr>
          <p:spPr bwMode="auto">
            <a:xfrm>
              <a:off x="1236" y="564"/>
              <a:ext cx="533" cy="246"/>
            </a:xfrm>
            <a:prstGeom prst="rect">
              <a:avLst/>
            </a:prstGeom>
            <a:solidFill>
              <a:srgbClr val="FFFFFF"/>
            </a:solidFill>
            <a:ln w="9525">
              <a:solidFill>
                <a:srgbClr val="000000"/>
              </a:solidFill>
              <a:miter lim="800000"/>
              <a:headEnd/>
              <a:tailEnd/>
            </a:ln>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just">
                <a:spcBef>
                  <a:spcPct val="0"/>
                </a:spcBef>
                <a:buClrTx/>
                <a:buSzTx/>
                <a:buFontTx/>
                <a:buNone/>
              </a:pPr>
              <a:endParaRPr kumimoji="0" lang="zh-CN" altLang="en-US" sz="1400" b="0">
                <a:solidFill>
                  <a:schemeClr val="tx1"/>
                </a:solidFill>
                <a:ea typeface="宋体" pitchFamily="2" charset="-122"/>
              </a:endParaRPr>
            </a:p>
          </p:txBody>
        </p:sp>
        <p:sp>
          <p:nvSpPr>
            <p:cNvPr id="43026" name="Line 25"/>
            <p:cNvSpPr>
              <a:spLocks noChangeShapeType="1"/>
            </p:cNvSpPr>
            <p:nvPr/>
          </p:nvSpPr>
          <p:spPr bwMode="auto">
            <a:xfrm>
              <a:off x="1494" y="559"/>
              <a:ext cx="0" cy="2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3014" name="Text Box 26"/>
          <p:cNvSpPr txBox="1">
            <a:spLocks noChangeArrowheads="1"/>
          </p:cNvSpPr>
          <p:nvPr/>
        </p:nvSpPr>
        <p:spPr bwMode="auto">
          <a:xfrm>
            <a:off x="1474788" y="6092825"/>
            <a:ext cx="69119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just">
              <a:spcBef>
                <a:spcPct val="0"/>
              </a:spcBef>
              <a:buClrTx/>
              <a:buSzTx/>
              <a:buFontTx/>
              <a:buNone/>
            </a:pPr>
            <a:r>
              <a:rPr kumimoji="0" lang="en-US" altLang="zh-CN" sz="2000">
                <a:solidFill>
                  <a:schemeClr val="tx1"/>
                </a:solidFill>
                <a:ea typeface="宋体" pitchFamily="2" charset="-122"/>
              </a:rPr>
              <a:t>(a) </a:t>
            </a:r>
            <a:r>
              <a:rPr kumimoji="0" lang="en-US" altLang="zh-CN" sz="2000" i="1">
                <a:solidFill>
                  <a:schemeClr val="tx1"/>
                </a:solidFill>
                <a:ea typeface="宋体" pitchFamily="2" charset="-122"/>
              </a:rPr>
              <a:t>k</a:t>
            </a:r>
            <a:r>
              <a:rPr kumimoji="0" lang="en-US" altLang="zh-CN" sz="2000">
                <a:solidFill>
                  <a:schemeClr val="tx1"/>
                </a:solidFill>
                <a:ea typeface="宋体" pitchFamily="2" charset="-122"/>
              </a:rPr>
              <a:t>=2</a:t>
            </a:r>
            <a:r>
              <a:rPr kumimoji="0" lang="zh-CN" altLang="en-US" sz="2000">
                <a:solidFill>
                  <a:schemeClr val="tx1"/>
                </a:solidFill>
                <a:ea typeface="宋体" pitchFamily="2" charset="-122"/>
              </a:rPr>
              <a:t>时的一种棋盘               </a:t>
            </a:r>
            <a:r>
              <a:rPr kumimoji="0" lang="en-US" altLang="zh-CN" sz="2000">
                <a:solidFill>
                  <a:schemeClr val="tx1"/>
                </a:solidFill>
                <a:ea typeface="宋体" pitchFamily="2" charset="-122"/>
              </a:rPr>
              <a:t>(b)  4</a:t>
            </a:r>
            <a:r>
              <a:rPr kumimoji="0" lang="zh-CN" altLang="en-US" sz="2000">
                <a:solidFill>
                  <a:schemeClr val="tx1"/>
                </a:solidFill>
                <a:ea typeface="宋体" pitchFamily="2" charset="-122"/>
              </a:rPr>
              <a:t>种不同形状的</a:t>
            </a:r>
            <a:r>
              <a:rPr kumimoji="0" lang="en-US" altLang="zh-CN" sz="2000">
                <a:solidFill>
                  <a:schemeClr val="tx1"/>
                </a:solidFill>
                <a:ea typeface="宋体" pitchFamily="2" charset="-122"/>
              </a:rPr>
              <a:t>L</a:t>
            </a:r>
            <a:r>
              <a:rPr kumimoji="0" lang="zh-CN" altLang="en-US" sz="2000">
                <a:solidFill>
                  <a:schemeClr val="tx1"/>
                </a:solidFill>
                <a:ea typeface="宋体" pitchFamily="2" charset="-122"/>
              </a:rPr>
              <a:t>型骨牌</a:t>
            </a:r>
          </a:p>
        </p:txBody>
      </p:sp>
    </p:spTree>
    <p:extLst>
      <p:ext uri="{BB962C8B-B14F-4D97-AF65-F5344CB8AC3E}">
        <p14:creationId xmlns:p14="http://schemas.microsoft.com/office/powerpoint/2010/main" val="4911669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p:cNvGrpSpPr>
            <a:grpSpLocks/>
          </p:cNvGrpSpPr>
          <p:nvPr/>
        </p:nvGrpSpPr>
        <p:grpSpPr bwMode="auto">
          <a:xfrm>
            <a:off x="1085850" y="1268413"/>
            <a:ext cx="4613275" cy="4606925"/>
            <a:chOff x="0" y="0"/>
            <a:chExt cx="2906" cy="2903"/>
          </a:xfrm>
        </p:grpSpPr>
        <p:sp>
          <p:nvSpPr>
            <p:cNvPr id="44051" name="Rectangle 3"/>
            <p:cNvSpPr>
              <a:spLocks noChangeArrowheads="1"/>
            </p:cNvSpPr>
            <p:nvPr/>
          </p:nvSpPr>
          <p:spPr bwMode="auto">
            <a:xfrm>
              <a:off x="1"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52" name="Rectangle 4"/>
            <p:cNvSpPr>
              <a:spLocks noChangeArrowheads="1"/>
            </p:cNvSpPr>
            <p:nvPr/>
          </p:nvSpPr>
          <p:spPr bwMode="auto">
            <a:xfrm>
              <a:off x="545" y="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53" name="Rectangle 5"/>
            <p:cNvSpPr>
              <a:spLocks noChangeArrowheads="1"/>
            </p:cNvSpPr>
            <p:nvPr/>
          </p:nvSpPr>
          <p:spPr bwMode="auto">
            <a:xfrm>
              <a:off x="183"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54" name="Rectangle 6"/>
            <p:cNvSpPr>
              <a:spLocks noChangeArrowheads="1"/>
            </p:cNvSpPr>
            <p:nvPr/>
          </p:nvSpPr>
          <p:spPr bwMode="auto">
            <a:xfrm>
              <a:off x="364"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55" name="Rectangle 7"/>
            <p:cNvSpPr>
              <a:spLocks noChangeArrowheads="1"/>
            </p:cNvSpPr>
            <p:nvPr/>
          </p:nvSpPr>
          <p:spPr bwMode="auto">
            <a:xfrm>
              <a:off x="727"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56" name="Rectangle 8"/>
            <p:cNvSpPr>
              <a:spLocks noChangeArrowheads="1"/>
            </p:cNvSpPr>
            <p:nvPr/>
          </p:nvSpPr>
          <p:spPr bwMode="auto">
            <a:xfrm>
              <a:off x="1271" y="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57" name="Rectangle 9"/>
            <p:cNvSpPr>
              <a:spLocks noChangeArrowheads="1"/>
            </p:cNvSpPr>
            <p:nvPr/>
          </p:nvSpPr>
          <p:spPr bwMode="auto">
            <a:xfrm>
              <a:off x="909"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58" name="Rectangle 10"/>
            <p:cNvSpPr>
              <a:spLocks noChangeArrowheads="1"/>
            </p:cNvSpPr>
            <p:nvPr/>
          </p:nvSpPr>
          <p:spPr bwMode="auto">
            <a:xfrm>
              <a:off x="1090"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59" name="Rectangle 11"/>
            <p:cNvSpPr>
              <a:spLocks noChangeArrowheads="1"/>
            </p:cNvSpPr>
            <p:nvPr/>
          </p:nvSpPr>
          <p:spPr bwMode="auto">
            <a:xfrm>
              <a:off x="1452"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60" name="Rectangle 12"/>
            <p:cNvSpPr>
              <a:spLocks noChangeArrowheads="1"/>
            </p:cNvSpPr>
            <p:nvPr/>
          </p:nvSpPr>
          <p:spPr bwMode="auto">
            <a:xfrm>
              <a:off x="1996" y="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61" name="Rectangle 13"/>
            <p:cNvSpPr>
              <a:spLocks noChangeArrowheads="1"/>
            </p:cNvSpPr>
            <p:nvPr/>
          </p:nvSpPr>
          <p:spPr bwMode="auto">
            <a:xfrm>
              <a:off x="1634"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62" name="Rectangle 14"/>
            <p:cNvSpPr>
              <a:spLocks noChangeArrowheads="1"/>
            </p:cNvSpPr>
            <p:nvPr/>
          </p:nvSpPr>
          <p:spPr bwMode="auto">
            <a:xfrm>
              <a:off x="1815"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63" name="Rectangle 15"/>
            <p:cNvSpPr>
              <a:spLocks noChangeArrowheads="1"/>
            </p:cNvSpPr>
            <p:nvPr/>
          </p:nvSpPr>
          <p:spPr bwMode="auto">
            <a:xfrm>
              <a:off x="2178"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64" name="Rectangle 16"/>
            <p:cNvSpPr>
              <a:spLocks noChangeArrowheads="1"/>
            </p:cNvSpPr>
            <p:nvPr/>
          </p:nvSpPr>
          <p:spPr bwMode="auto">
            <a:xfrm>
              <a:off x="2722" y="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65" name="Rectangle 17"/>
            <p:cNvSpPr>
              <a:spLocks noChangeArrowheads="1"/>
            </p:cNvSpPr>
            <p:nvPr/>
          </p:nvSpPr>
          <p:spPr bwMode="auto">
            <a:xfrm>
              <a:off x="2360"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66" name="Rectangle 18"/>
            <p:cNvSpPr>
              <a:spLocks noChangeArrowheads="1"/>
            </p:cNvSpPr>
            <p:nvPr/>
          </p:nvSpPr>
          <p:spPr bwMode="auto">
            <a:xfrm>
              <a:off x="2541" y="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67" name="Rectangle 19"/>
            <p:cNvSpPr>
              <a:spLocks noChangeArrowheads="1"/>
            </p:cNvSpPr>
            <p:nvPr/>
          </p:nvSpPr>
          <p:spPr bwMode="auto">
            <a:xfrm>
              <a:off x="0"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68" name="Rectangle 20"/>
            <p:cNvSpPr>
              <a:spLocks noChangeArrowheads="1"/>
            </p:cNvSpPr>
            <p:nvPr/>
          </p:nvSpPr>
          <p:spPr bwMode="auto">
            <a:xfrm>
              <a:off x="544" y="18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69" name="Rectangle 21"/>
            <p:cNvSpPr>
              <a:spLocks noChangeArrowheads="1"/>
            </p:cNvSpPr>
            <p:nvPr/>
          </p:nvSpPr>
          <p:spPr bwMode="auto">
            <a:xfrm>
              <a:off x="182"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70" name="Rectangle 22"/>
            <p:cNvSpPr>
              <a:spLocks noChangeArrowheads="1"/>
            </p:cNvSpPr>
            <p:nvPr/>
          </p:nvSpPr>
          <p:spPr bwMode="auto">
            <a:xfrm>
              <a:off x="363"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71" name="Rectangle 23"/>
            <p:cNvSpPr>
              <a:spLocks noChangeArrowheads="1"/>
            </p:cNvSpPr>
            <p:nvPr/>
          </p:nvSpPr>
          <p:spPr bwMode="auto">
            <a:xfrm>
              <a:off x="726"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72" name="Rectangle 24"/>
            <p:cNvSpPr>
              <a:spLocks noChangeArrowheads="1"/>
            </p:cNvSpPr>
            <p:nvPr/>
          </p:nvSpPr>
          <p:spPr bwMode="auto">
            <a:xfrm>
              <a:off x="1270" y="18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73" name="Rectangle 25"/>
            <p:cNvSpPr>
              <a:spLocks noChangeArrowheads="1"/>
            </p:cNvSpPr>
            <p:nvPr/>
          </p:nvSpPr>
          <p:spPr bwMode="auto">
            <a:xfrm>
              <a:off x="908"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74" name="Rectangle 26"/>
            <p:cNvSpPr>
              <a:spLocks noChangeArrowheads="1"/>
            </p:cNvSpPr>
            <p:nvPr/>
          </p:nvSpPr>
          <p:spPr bwMode="auto">
            <a:xfrm>
              <a:off x="1089"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75" name="Rectangle 27"/>
            <p:cNvSpPr>
              <a:spLocks noChangeArrowheads="1"/>
            </p:cNvSpPr>
            <p:nvPr/>
          </p:nvSpPr>
          <p:spPr bwMode="auto">
            <a:xfrm>
              <a:off x="1451"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76" name="Rectangle 28"/>
            <p:cNvSpPr>
              <a:spLocks noChangeArrowheads="1"/>
            </p:cNvSpPr>
            <p:nvPr/>
          </p:nvSpPr>
          <p:spPr bwMode="auto">
            <a:xfrm>
              <a:off x="1995" y="18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77" name="Rectangle 29"/>
            <p:cNvSpPr>
              <a:spLocks noChangeArrowheads="1"/>
            </p:cNvSpPr>
            <p:nvPr/>
          </p:nvSpPr>
          <p:spPr bwMode="auto">
            <a:xfrm>
              <a:off x="1633"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78" name="Rectangle 30"/>
            <p:cNvSpPr>
              <a:spLocks noChangeArrowheads="1"/>
            </p:cNvSpPr>
            <p:nvPr/>
          </p:nvSpPr>
          <p:spPr bwMode="auto">
            <a:xfrm>
              <a:off x="1814"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79" name="Rectangle 31"/>
            <p:cNvSpPr>
              <a:spLocks noChangeArrowheads="1"/>
            </p:cNvSpPr>
            <p:nvPr/>
          </p:nvSpPr>
          <p:spPr bwMode="auto">
            <a:xfrm>
              <a:off x="2177"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80" name="Rectangle 32"/>
            <p:cNvSpPr>
              <a:spLocks noChangeArrowheads="1"/>
            </p:cNvSpPr>
            <p:nvPr/>
          </p:nvSpPr>
          <p:spPr bwMode="auto">
            <a:xfrm>
              <a:off x="2721" y="18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81" name="Rectangle 33"/>
            <p:cNvSpPr>
              <a:spLocks noChangeArrowheads="1"/>
            </p:cNvSpPr>
            <p:nvPr/>
          </p:nvSpPr>
          <p:spPr bwMode="auto">
            <a:xfrm>
              <a:off x="2359"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82" name="Rectangle 34"/>
            <p:cNvSpPr>
              <a:spLocks noChangeArrowheads="1"/>
            </p:cNvSpPr>
            <p:nvPr/>
          </p:nvSpPr>
          <p:spPr bwMode="auto">
            <a:xfrm>
              <a:off x="2540" y="18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83" name="Rectangle 35"/>
            <p:cNvSpPr>
              <a:spLocks noChangeArrowheads="1"/>
            </p:cNvSpPr>
            <p:nvPr/>
          </p:nvSpPr>
          <p:spPr bwMode="auto">
            <a:xfrm>
              <a:off x="2"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84" name="Rectangle 36"/>
            <p:cNvSpPr>
              <a:spLocks noChangeArrowheads="1"/>
            </p:cNvSpPr>
            <p:nvPr/>
          </p:nvSpPr>
          <p:spPr bwMode="auto">
            <a:xfrm>
              <a:off x="546" y="36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85" name="Rectangle 37"/>
            <p:cNvSpPr>
              <a:spLocks noChangeArrowheads="1"/>
            </p:cNvSpPr>
            <p:nvPr/>
          </p:nvSpPr>
          <p:spPr bwMode="auto">
            <a:xfrm>
              <a:off x="184"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86" name="Rectangle 38"/>
            <p:cNvSpPr>
              <a:spLocks noChangeArrowheads="1"/>
            </p:cNvSpPr>
            <p:nvPr/>
          </p:nvSpPr>
          <p:spPr bwMode="auto">
            <a:xfrm>
              <a:off x="365"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87" name="Rectangle 39"/>
            <p:cNvSpPr>
              <a:spLocks noChangeArrowheads="1"/>
            </p:cNvSpPr>
            <p:nvPr/>
          </p:nvSpPr>
          <p:spPr bwMode="auto">
            <a:xfrm>
              <a:off x="728"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88" name="Rectangle 40"/>
            <p:cNvSpPr>
              <a:spLocks noChangeArrowheads="1"/>
            </p:cNvSpPr>
            <p:nvPr/>
          </p:nvSpPr>
          <p:spPr bwMode="auto">
            <a:xfrm>
              <a:off x="1272" y="36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89" name="Rectangle 41"/>
            <p:cNvSpPr>
              <a:spLocks noChangeArrowheads="1"/>
            </p:cNvSpPr>
            <p:nvPr/>
          </p:nvSpPr>
          <p:spPr bwMode="auto">
            <a:xfrm>
              <a:off x="910"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90" name="Rectangle 42"/>
            <p:cNvSpPr>
              <a:spLocks noChangeArrowheads="1"/>
            </p:cNvSpPr>
            <p:nvPr/>
          </p:nvSpPr>
          <p:spPr bwMode="auto">
            <a:xfrm>
              <a:off x="1091"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91" name="Rectangle 43"/>
            <p:cNvSpPr>
              <a:spLocks noChangeArrowheads="1"/>
            </p:cNvSpPr>
            <p:nvPr/>
          </p:nvSpPr>
          <p:spPr bwMode="auto">
            <a:xfrm>
              <a:off x="1453"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92" name="Rectangle 44"/>
            <p:cNvSpPr>
              <a:spLocks noChangeArrowheads="1"/>
            </p:cNvSpPr>
            <p:nvPr/>
          </p:nvSpPr>
          <p:spPr bwMode="auto">
            <a:xfrm>
              <a:off x="1997" y="36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93" name="Rectangle 45"/>
            <p:cNvSpPr>
              <a:spLocks noChangeArrowheads="1"/>
            </p:cNvSpPr>
            <p:nvPr/>
          </p:nvSpPr>
          <p:spPr bwMode="auto">
            <a:xfrm>
              <a:off x="1635"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94" name="Rectangle 46"/>
            <p:cNvSpPr>
              <a:spLocks noChangeArrowheads="1"/>
            </p:cNvSpPr>
            <p:nvPr/>
          </p:nvSpPr>
          <p:spPr bwMode="auto">
            <a:xfrm>
              <a:off x="1816"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95" name="Rectangle 47"/>
            <p:cNvSpPr>
              <a:spLocks noChangeArrowheads="1"/>
            </p:cNvSpPr>
            <p:nvPr/>
          </p:nvSpPr>
          <p:spPr bwMode="auto">
            <a:xfrm>
              <a:off x="2179"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96" name="Rectangle 48"/>
            <p:cNvSpPr>
              <a:spLocks noChangeArrowheads="1"/>
            </p:cNvSpPr>
            <p:nvPr/>
          </p:nvSpPr>
          <p:spPr bwMode="auto">
            <a:xfrm>
              <a:off x="2723" y="36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97" name="Rectangle 49"/>
            <p:cNvSpPr>
              <a:spLocks noChangeArrowheads="1"/>
            </p:cNvSpPr>
            <p:nvPr/>
          </p:nvSpPr>
          <p:spPr bwMode="auto">
            <a:xfrm>
              <a:off x="2361"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98" name="Rectangle 50"/>
            <p:cNvSpPr>
              <a:spLocks noChangeArrowheads="1"/>
            </p:cNvSpPr>
            <p:nvPr/>
          </p:nvSpPr>
          <p:spPr bwMode="auto">
            <a:xfrm>
              <a:off x="2542" y="36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99" name="Rectangle 51"/>
            <p:cNvSpPr>
              <a:spLocks noChangeArrowheads="1"/>
            </p:cNvSpPr>
            <p:nvPr/>
          </p:nvSpPr>
          <p:spPr bwMode="auto">
            <a:xfrm>
              <a:off x="1"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00" name="Rectangle 52"/>
            <p:cNvSpPr>
              <a:spLocks noChangeArrowheads="1"/>
            </p:cNvSpPr>
            <p:nvPr/>
          </p:nvSpPr>
          <p:spPr bwMode="auto">
            <a:xfrm>
              <a:off x="545" y="54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01" name="Rectangle 53"/>
            <p:cNvSpPr>
              <a:spLocks noChangeArrowheads="1"/>
            </p:cNvSpPr>
            <p:nvPr/>
          </p:nvSpPr>
          <p:spPr bwMode="auto">
            <a:xfrm>
              <a:off x="183"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02" name="Rectangle 54"/>
            <p:cNvSpPr>
              <a:spLocks noChangeArrowheads="1"/>
            </p:cNvSpPr>
            <p:nvPr/>
          </p:nvSpPr>
          <p:spPr bwMode="auto">
            <a:xfrm>
              <a:off x="364"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03" name="Rectangle 55"/>
            <p:cNvSpPr>
              <a:spLocks noChangeArrowheads="1"/>
            </p:cNvSpPr>
            <p:nvPr/>
          </p:nvSpPr>
          <p:spPr bwMode="auto">
            <a:xfrm>
              <a:off x="727"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04" name="Rectangle 56"/>
            <p:cNvSpPr>
              <a:spLocks noChangeArrowheads="1"/>
            </p:cNvSpPr>
            <p:nvPr/>
          </p:nvSpPr>
          <p:spPr bwMode="auto">
            <a:xfrm>
              <a:off x="1271" y="54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05" name="Rectangle 57"/>
            <p:cNvSpPr>
              <a:spLocks noChangeArrowheads="1"/>
            </p:cNvSpPr>
            <p:nvPr/>
          </p:nvSpPr>
          <p:spPr bwMode="auto">
            <a:xfrm>
              <a:off x="909"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06" name="Rectangle 58"/>
            <p:cNvSpPr>
              <a:spLocks noChangeArrowheads="1"/>
            </p:cNvSpPr>
            <p:nvPr/>
          </p:nvSpPr>
          <p:spPr bwMode="auto">
            <a:xfrm>
              <a:off x="1090"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07" name="Rectangle 59"/>
            <p:cNvSpPr>
              <a:spLocks noChangeArrowheads="1"/>
            </p:cNvSpPr>
            <p:nvPr/>
          </p:nvSpPr>
          <p:spPr bwMode="auto">
            <a:xfrm>
              <a:off x="1452"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08" name="Rectangle 60"/>
            <p:cNvSpPr>
              <a:spLocks noChangeArrowheads="1"/>
            </p:cNvSpPr>
            <p:nvPr/>
          </p:nvSpPr>
          <p:spPr bwMode="auto">
            <a:xfrm>
              <a:off x="1996" y="54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09" name="Rectangle 61"/>
            <p:cNvSpPr>
              <a:spLocks noChangeArrowheads="1"/>
            </p:cNvSpPr>
            <p:nvPr/>
          </p:nvSpPr>
          <p:spPr bwMode="auto">
            <a:xfrm>
              <a:off x="1634"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10" name="Rectangle 62"/>
            <p:cNvSpPr>
              <a:spLocks noChangeArrowheads="1"/>
            </p:cNvSpPr>
            <p:nvPr/>
          </p:nvSpPr>
          <p:spPr bwMode="auto">
            <a:xfrm>
              <a:off x="1815"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11" name="Rectangle 63"/>
            <p:cNvSpPr>
              <a:spLocks noChangeArrowheads="1"/>
            </p:cNvSpPr>
            <p:nvPr/>
          </p:nvSpPr>
          <p:spPr bwMode="auto">
            <a:xfrm>
              <a:off x="2178"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12" name="Rectangle 64"/>
            <p:cNvSpPr>
              <a:spLocks noChangeArrowheads="1"/>
            </p:cNvSpPr>
            <p:nvPr/>
          </p:nvSpPr>
          <p:spPr bwMode="auto">
            <a:xfrm>
              <a:off x="2722" y="54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13" name="Rectangle 65"/>
            <p:cNvSpPr>
              <a:spLocks noChangeArrowheads="1"/>
            </p:cNvSpPr>
            <p:nvPr/>
          </p:nvSpPr>
          <p:spPr bwMode="auto">
            <a:xfrm>
              <a:off x="2360"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14" name="Rectangle 66"/>
            <p:cNvSpPr>
              <a:spLocks noChangeArrowheads="1"/>
            </p:cNvSpPr>
            <p:nvPr/>
          </p:nvSpPr>
          <p:spPr bwMode="auto">
            <a:xfrm>
              <a:off x="2541" y="54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15" name="Rectangle 67"/>
            <p:cNvSpPr>
              <a:spLocks noChangeArrowheads="1"/>
            </p:cNvSpPr>
            <p:nvPr/>
          </p:nvSpPr>
          <p:spPr bwMode="auto">
            <a:xfrm>
              <a:off x="2" y="72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16" name="Rectangle 68"/>
            <p:cNvSpPr>
              <a:spLocks noChangeArrowheads="1"/>
            </p:cNvSpPr>
            <p:nvPr/>
          </p:nvSpPr>
          <p:spPr bwMode="auto">
            <a:xfrm>
              <a:off x="546" y="72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17" name="Rectangle 69"/>
            <p:cNvSpPr>
              <a:spLocks noChangeArrowheads="1"/>
            </p:cNvSpPr>
            <p:nvPr/>
          </p:nvSpPr>
          <p:spPr bwMode="auto">
            <a:xfrm>
              <a:off x="184" y="72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18" name="Rectangle 70"/>
            <p:cNvSpPr>
              <a:spLocks noChangeArrowheads="1"/>
            </p:cNvSpPr>
            <p:nvPr/>
          </p:nvSpPr>
          <p:spPr bwMode="auto">
            <a:xfrm>
              <a:off x="365" y="72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19" name="Rectangle 71"/>
            <p:cNvSpPr>
              <a:spLocks noChangeArrowheads="1"/>
            </p:cNvSpPr>
            <p:nvPr/>
          </p:nvSpPr>
          <p:spPr bwMode="auto">
            <a:xfrm>
              <a:off x="728" y="72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20" name="Rectangle 72"/>
            <p:cNvSpPr>
              <a:spLocks noChangeArrowheads="1"/>
            </p:cNvSpPr>
            <p:nvPr/>
          </p:nvSpPr>
          <p:spPr bwMode="auto">
            <a:xfrm>
              <a:off x="1272" y="72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21" name="Rectangle 73"/>
            <p:cNvSpPr>
              <a:spLocks noChangeArrowheads="1"/>
            </p:cNvSpPr>
            <p:nvPr/>
          </p:nvSpPr>
          <p:spPr bwMode="auto">
            <a:xfrm>
              <a:off x="910" y="72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22" name="Rectangle 74"/>
            <p:cNvSpPr>
              <a:spLocks noChangeArrowheads="1"/>
            </p:cNvSpPr>
            <p:nvPr/>
          </p:nvSpPr>
          <p:spPr bwMode="auto">
            <a:xfrm>
              <a:off x="1091" y="72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23" name="Rectangle 75"/>
            <p:cNvSpPr>
              <a:spLocks noChangeArrowheads="1"/>
            </p:cNvSpPr>
            <p:nvPr/>
          </p:nvSpPr>
          <p:spPr bwMode="auto">
            <a:xfrm>
              <a:off x="1453" y="726"/>
              <a:ext cx="182" cy="181"/>
            </a:xfrm>
            <a:prstGeom prst="rect">
              <a:avLst/>
            </a:prstGeom>
            <a:solidFill>
              <a:srgbClr val="660033"/>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24" name="Rectangle 76"/>
            <p:cNvSpPr>
              <a:spLocks noChangeArrowheads="1"/>
            </p:cNvSpPr>
            <p:nvPr/>
          </p:nvSpPr>
          <p:spPr bwMode="auto">
            <a:xfrm>
              <a:off x="1997" y="72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25" name="Rectangle 77"/>
            <p:cNvSpPr>
              <a:spLocks noChangeArrowheads="1"/>
            </p:cNvSpPr>
            <p:nvPr/>
          </p:nvSpPr>
          <p:spPr bwMode="auto">
            <a:xfrm>
              <a:off x="1635" y="72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26" name="Rectangle 78"/>
            <p:cNvSpPr>
              <a:spLocks noChangeArrowheads="1"/>
            </p:cNvSpPr>
            <p:nvPr/>
          </p:nvSpPr>
          <p:spPr bwMode="auto">
            <a:xfrm>
              <a:off x="1816" y="72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27" name="Rectangle 79"/>
            <p:cNvSpPr>
              <a:spLocks noChangeArrowheads="1"/>
            </p:cNvSpPr>
            <p:nvPr/>
          </p:nvSpPr>
          <p:spPr bwMode="auto">
            <a:xfrm>
              <a:off x="2179" y="72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28" name="Rectangle 80"/>
            <p:cNvSpPr>
              <a:spLocks noChangeArrowheads="1"/>
            </p:cNvSpPr>
            <p:nvPr/>
          </p:nvSpPr>
          <p:spPr bwMode="auto">
            <a:xfrm>
              <a:off x="2723" y="72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29" name="Rectangle 81"/>
            <p:cNvSpPr>
              <a:spLocks noChangeArrowheads="1"/>
            </p:cNvSpPr>
            <p:nvPr/>
          </p:nvSpPr>
          <p:spPr bwMode="auto">
            <a:xfrm>
              <a:off x="2361" y="72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30" name="Rectangle 82"/>
            <p:cNvSpPr>
              <a:spLocks noChangeArrowheads="1"/>
            </p:cNvSpPr>
            <p:nvPr/>
          </p:nvSpPr>
          <p:spPr bwMode="auto">
            <a:xfrm>
              <a:off x="2542" y="72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31" name="Rectangle 83"/>
            <p:cNvSpPr>
              <a:spLocks noChangeArrowheads="1"/>
            </p:cNvSpPr>
            <p:nvPr/>
          </p:nvSpPr>
          <p:spPr bwMode="auto">
            <a:xfrm>
              <a:off x="1"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32" name="Rectangle 84"/>
            <p:cNvSpPr>
              <a:spLocks noChangeArrowheads="1"/>
            </p:cNvSpPr>
            <p:nvPr/>
          </p:nvSpPr>
          <p:spPr bwMode="auto">
            <a:xfrm>
              <a:off x="545" y="90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33" name="Rectangle 85"/>
            <p:cNvSpPr>
              <a:spLocks noChangeArrowheads="1"/>
            </p:cNvSpPr>
            <p:nvPr/>
          </p:nvSpPr>
          <p:spPr bwMode="auto">
            <a:xfrm>
              <a:off x="183"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34" name="Rectangle 86"/>
            <p:cNvSpPr>
              <a:spLocks noChangeArrowheads="1"/>
            </p:cNvSpPr>
            <p:nvPr/>
          </p:nvSpPr>
          <p:spPr bwMode="auto">
            <a:xfrm>
              <a:off x="364"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35" name="Rectangle 87"/>
            <p:cNvSpPr>
              <a:spLocks noChangeArrowheads="1"/>
            </p:cNvSpPr>
            <p:nvPr/>
          </p:nvSpPr>
          <p:spPr bwMode="auto">
            <a:xfrm>
              <a:off x="727"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36" name="Rectangle 88"/>
            <p:cNvSpPr>
              <a:spLocks noChangeArrowheads="1"/>
            </p:cNvSpPr>
            <p:nvPr/>
          </p:nvSpPr>
          <p:spPr bwMode="auto">
            <a:xfrm>
              <a:off x="1271" y="90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37" name="Rectangle 89"/>
            <p:cNvSpPr>
              <a:spLocks noChangeArrowheads="1"/>
            </p:cNvSpPr>
            <p:nvPr/>
          </p:nvSpPr>
          <p:spPr bwMode="auto">
            <a:xfrm>
              <a:off x="909"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38" name="Rectangle 90"/>
            <p:cNvSpPr>
              <a:spLocks noChangeArrowheads="1"/>
            </p:cNvSpPr>
            <p:nvPr/>
          </p:nvSpPr>
          <p:spPr bwMode="auto">
            <a:xfrm>
              <a:off x="1090"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39" name="Rectangle 91"/>
            <p:cNvSpPr>
              <a:spLocks noChangeArrowheads="1"/>
            </p:cNvSpPr>
            <p:nvPr/>
          </p:nvSpPr>
          <p:spPr bwMode="auto">
            <a:xfrm>
              <a:off x="1452"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40" name="Rectangle 92"/>
            <p:cNvSpPr>
              <a:spLocks noChangeArrowheads="1"/>
            </p:cNvSpPr>
            <p:nvPr/>
          </p:nvSpPr>
          <p:spPr bwMode="auto">
            <a:xfrm>
              <a:off x="1996" y="90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41" name="Rectangle 93"/>
            <p:cNvSpPr>
              <a:spLocks noChangeArrowheads="1"/>
            </p:cNvSpPr>
            <p:nvPr/>
          </p:nvSpPr>
          <p:spPr bwMode="auto">
            <a:xfrm>
              <a:off x="1634"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42" name="Rectangle 94"/>
            <p:cNvSpPr>
              <a:spLocks noChangeArrowheads="1"/>
            </p:cNvSpPr>
            <p:nvPr/>
          </p:nvSpPr>
          <p:spPr bwMode="auto">
            <a:xfrm>
              <a:off x="1815"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43" name="Rectangle 95"/>
            <p:cNvSpPr>
              <a:spLocks noChangeArrowheads="1"/>
            </p:cNvSpPr>
            <p:nvPr/>
          </p:nvSpPr>
          <p:spPr bwMode="auto">
            <a:xfrm>
              <a:off x="2178"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44" name="Rectangle 96"/>
            <p:cNvSpPr>
              <a:spLocks noChangeArrowheads="1"/>
            </p:cNvSpPr>
            <p:nvPr/>
          </p:nvSpPr>
          <p:spPr bwMode="auto">
            <a:xfrm>
              <a:off x="2722" y="90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45" name="Rectangle 97"/>
            <p:cNvSpPr>
              <a:spLocks noChangeArrowheads="1"/>
            </p:cNvSpPr>
            <p:nvPr/>
          </p:nvSpPr>
          <p:spPr bwMode="auto">
            <a:xfrm>
              <a:off x="2360"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46" name="Rectangle 98"/>
            <p:cNvSpPr>
              <a:spLocks noChangeArrowheads="1"/>
            </p:cNvSpPr>
            <p:nvPr/>
          </p:nvSpPr>
          <p:spPr bwMode="auto">
            <a:xfrm>
              <a:off x="2541" y="90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47" name="Rectangle 99"/>
            <p:cNvSpPr>
              <a:spLocks noChangeArrowheads="1"/>
            </p:cNvSpPr>
            <p:nvPr/>
          </p:nvSpPr>
          <p:spPr bwMode="auto">
            <a:xfrm>
              <a:off x="3"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48" name="Rectangle 100"/>
            <p:cNvSpPr>
              <a:spLocks noChangeArrowheads="1"/>
            </p:cNvSpPr>
            <p:nvPr/>
          </p:nvSpPr>
          <p:spPr bwMode="auto">
            <a:xfrm>
              <a:off x="547" y="108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49" name="Rectangle 101"/>
            <p:cNvSpPr>
              <a:spLocks noChangeArrowheads="1"/>
            </p:cNvSpPr>
            <p:nvPr/>
          </p:nvSpPr>
          <p:spPr bwMode="auto">
            <a:xfrm>
              <a:off x="185"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50" name="Rectangle 102"/>
            <p:cNvSpPr>
              <a:spLocks noChangeArrowheads="1"/>
            </p:cNvSpPr>
            <p:nvPr/>
          </p:nvSpPr>
          <p:spPr bwMode="auto">
            <a:xfrm>
              <a:off x="366"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51" name="Rectangle 103"/>
            <p:cNvSpPr>
              <a:spLocks noChangeArrowheads="1"/>
            </p:cNvSpPr>
            <p:nvPr/>
          </p:nvSpPr>
          <p:spPr bwMode="auto">
            <a:xfrm>
              <a:off x="729"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52" name="Rectangle 104"/>
            <p:cNvSpPr>
              <a:spLocks noChangeArrowheads="1"/>
            </p:cNvSpPr>
            <p:nvPr/>
          </p:nvSpPr>
          <p:spPr bwMode="auto">
            <a:xfrm>
              <a:off x="1273" y="108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53" name="Rectangle 105"/>
            <p:cNvSpPr>
              <a:spLocks noChangeArrowheads="1"/>
            </p:cNvSpPr>
            <p:nvPr/>
          </p:nvSpPr>
          <p:spPr bwMode="auto">
            <a:xfrm>
              <a:off x="911"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54" name="Rectangle 106"/>
            <p:cNvSpPr>
              <a:spLocks noChangeArrowheads="1"/>
            </p:cNvSpPr>
            <p:nvPr/>
          </p:nvSpPr>
          <p:spPr bwMode="auto">
            <a:xfrm>
              <a:off x="1092"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55" name="Rectangle 107"/>
            <p:cNvSpPr>
              <a:spLocks noChangeArrowheads="1"/>
            </p:cNvSpPr>
            <p:nvPr/>
          </p:nvSpPr>
          <p:spPr bwMode="auto">
            <a:xfrm>
              <a:off x="1454"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56" name="Rectangle 108"/>
            <p:cNvSpPr>
              <a:spLocks noChangeArrowheads="1"/>
            </p:cNvSpPr>
            <p:nvPr/>
          </p:nvSpPr>
          <p:spPr bwMode="auto">
            <a:xfrm>
              <a:off x="1998" y="108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57" name="Rectangle 109"/>
            <p:cNvSpPr>
              <a:spLocks noChangeArrowheads="1"/>
            </p:cNvSpPr>
            <p:nvPr/>
          </p:nvSpPr>
          <p:spPr bwMode="auto">
            <a:xfrm>
              <a:off x="1636"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58" name="Rectangle 110"/>
            <p:cNvSpPr>
              <a:spLocks noChangeArrowheads="1"/>
            </p:cNvSpPr>
            <p:nvPr/>
          </p:nvSpPr>
          <p:spPr bwMode="auto">
            <a:xfrm>
              <a:off x="1817"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59" name="Rectangle 111"/>
            <p:cNvSpPr>
              <a:spLocks noChangeArrowheads="1"/>
            </p:cNvSpPr>
            <p:nvPr/>
          </p:nvSpPr>
          <p:spPr bwMode="auto">
            <a:xfrm>
              <a:off x="2180"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60" name="Rectangle 112"/>
            <p:cNvSpPr>
              <a:spLocks noChangeArrowheads="1"/>
            </p:cNvSpPr>
            <p:nvPr/>
          </p:nvSpPr>
          <p:spPr bwMode="auto">
            <a:xfrm>
              <a:off x="2724" y="108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61" name="Rectangle 113"/>
            <p:cNvSpPr>
              <a:spLocks noChangeArrowheads="1"/>
            </p:cNvSpPr>
            <p:nvPr/>
          </p:nvSpPr>
          <p:spPr bwMode="auto">
            <a:xfrm>
              <a:off x="2362"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62" name="Rectangle 114"/>
            <p:cNvSpPr>
              <a:spLocks noChangeArrowheads="1"/>
            </p:cNvSpPr>
            <p:nvPr/>
          </p:nvSpPr>
          <p:spPr bwMode="auto">
            <a:xfrm>
              <a:off x="2543" y="108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63" name="Rectangle 115"/>
            <p:cNvSpPr>
              <a:spLocks noChangeArrowheads="1"/>
            </p:cNvSpPr>
            <p:nvPr/>
          </p:nvSpPr>
          <p:spPr bwMode="auto">
            <a:xfrm>
              <a:off x="2"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64" name="Rectangle 116"/>
            <p:cNvSpPr>
              <a:spLocks noChangeArrowheads="1"/>
            </p:cNvSpPr>
            <p:nvPr/>
          </p:nvSpPr>
          <p:spPr bwMode="auto">
            <a:xfrm>
              <a:off x="546" y="127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65" name="Rectangle 117"/>
            <p:cNvSpPr>
              <a:spLocks noChangeArrowheads="1"/>
            </p:cNvSpPr>
            <p:nvPr/>
          </p:nvSpPr>
          <p:spPr bwMode="auto">
            <a:xfrm>
              <a:off x="184"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66" name="Rectangle 118"/>
            <p:cNvSpPr>
              <a:spLocks noChangeArrowheads="1"/>
            </p:cNvSpPr>
            <p:nvPr/>
          </p:nvSpPr>
          <p:spPr bwMode="auto">
            <a:xfrm>
              <a:off x="365"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67" name="Rectangle 119"/>
            <p:cNvSpPr>
              <a:spLocks noChangeArrowheads="1"/>
            </p:cNvSpPr>
            <p:nvPr/>
          </p:nvSpPr>
          <p:spPr bwMode="auto">
            <a:xfrm>
              <a:off x="728"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68" name="Rectangle 120"/>
            <p:cNvSpPr>
              <a:spLocks noChangeArrowheads="1"/>
            </p:cNvSpPr>
            <p:nvPr/>
          </p:nvSpPr>
          <p:spPr bwMode="auto">
            <a:xfrm>
              <a:off x="1272" y="127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69" name="Rectangle 121"/>
            <p:cNvSpPr>
              <a:spLocks noChangeArrowheads="1"/>
            </p:cNvSpPr>
            <p:nvPr/>
          </p:nvSpPr>
          <p:spPr bwMode="auto">
            <a:xfrm>
              <a:off x="910"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70" name="Rectangle 122"/>
            <p:cNvSpPr>
              <a:spLocks noChangeArrowheads="1"/>
            </p:cNvSpPr>
            <p:nvPr/>
          </p:nvSpPr>
          <p:spPr bwMode="auto">
            <a:xfrm>
              <a:off x="1091"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71" name="Rectangle 123"/>
            <p:cNvSpPr>
              <a:spLocks noChangeArrowheads="1"/>
            </p:cNvSpPr>
            <p:nvPr/>
          </p:nvSpPr>
          <p:spPr bwMode="auto">
            <a:xfrm>
              <a:off x="1453"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72" name="Rectangle 124"/>
            <p:cNvSpPr>
              <a:spLocks noChangeArrowheads="1"/>
            </p:cNvSpPr>
            <p:nvPr/>
          </p:nvSpPr>
          <p:spPr bwMode="auto">
            <a:xfrm>
              <a:off x="1997" y="127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73" name="Rectangle 125"/>
            <p:cNvSpPr>
              <a:spLocks noChangeArrowheads="1"/>
            </p:cNvSpPr>
            <p:nvPr/>
          </p:nvSpPr>
          <p:spPr bwMode="auto">
            <a:xfrm>
              <a:off x="1635"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74" name="Rectangle 126"/>
            <p:cNvSpPr>
              <a:spLocks noChangeArrowheads="1"/>
            </p:cNvSpPr>
            <p:nvPr/>
          </p:nvSpPr>
          <p:spPr bwMode="auto">
            <a:xfrm>
              <a:off x="1816"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75" name="Rectangle 127"/>
            <p:cNvSpPr>
              <a:spLocks noChangeArrowheads="1"/>
            </p:cNvSpPr>
            <p:nvPr/>
          </p:nvSpPr>
          <p:spPr bwMode="auto">
            <a:xfrm>
              <a:off x="2179"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76" name="Rectangle 128"/>
            <p:cNvSpPr>
              <a:spLocks noChangeArrowheads="1"/>
            </p:cNvSpPr>
            <p:nvPr/>
          </p:nvSpPr>
          <p:spPr bwMode="auto">
            <a:xfrm>
              <a:off x="2723" y="127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77" name="Rectangle 129"/>
            <p:cNvSpPr>
              <a:spLocks noChangeArrowheads="1"/>
            </p:cNvSpPr>
            <p:nvPr/>
          </p:nvSpPr>
          <p:spPr bwMode="auto">
            <a:xfrm>
              <a:off x="2361"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78" name="Rectangle 130"/>
            <p:cNvSpPr>
              <a:spLocks noChangeArrowheads="1"/>
            </p:cNvSpPr>
            <p:nvPr/>
          </p:nvSpPr>
          <p:spPr bwMode="auto">
            <a:xfrm>
              <a:off x="2542" y="127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79" name="Rectangle 131"/>
            <p:cNvSpPr>
              <a:spLocks noChangeArrowheads="1"/>
            </p:cNvSpPr>
            <p:nvPr/>
          </p:nvSpPr>
          <p:spPr bwMode="auto">
            <a:xfrm>
              <a:off x="1"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80" name="Rectangle 132"/>
            <p:cNvSpPr>
              <a:spLocks noChangeArrowheads="1"/>
            </p:cNvSpPr>
            <p:nvPr/>
          </p:nvSpPr>
          <p:spPr bwMode="auto">
            <a:xfrm>
              <a:off x="545" y="145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81" name="Rectangle 133"/>
            <p:cNvSpPr>
              <a:spLocks noChangeArrowheads="1"/>
            </p:cNvSpPr>
            <p:nvPr/>
          </p:nvSpPr>
          <p:spPr bwMode="auto">
            <a:xfrm>
              <a:off x="183"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82" name="Rectangle 134"/>
            <p:cNvSpPr>
              <a:spLocks noChangeArrowheads="1"/>
            </p:cNvSpPr>
            <p:nvPr/>
          </p:nvSpPr>
          <p:spPr bwMode="auto">
            <a:xfrm>
              <a:off x="364"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83" name="Rectangle 135"/>
            <p:cNvSpPr>
              <a:spLocks noChangeArrowheads="1"/>
            </p:cNvSpPr>
            <p:nvPr/>
          </p:nvSpPr>
          <p:spPr bwMode="auto">
            <a:xfrm>
              <a:off x="727"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84" name="Rectangle 136"/>
            <p:cNvSpPr>
              <a:spLocks noChangeArrowheads="1"/>
            </p:cNvSpPr>
            <p:nvPr/>
          </p:nvSpPr>
          <p:spPr bwMode="auto">
            <a:xfrm>
              <a:off x="1271" y="145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85" name="Rectangle 137"/>
            <p:cNvSpPr>
              <a:spLocks noChangeArrowheads="1"/>
            </p:cNvSpPr>
            <p:nvPr/>
          </p:nvSpPr>
          <p:spPr bwMode="auto">
            <a:xfrm>
              <a:off x="909"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86" name="Rectangle 138"/>
            <p:cNvSpPr>
              <a:spLocks noChangeArrowheads="1"/>
            </p:cNvSpPr>
            <p:nvPr/>
          </p:nvSpPr>
          <p:spPr bwMode="auto">
            <a:xfrm>
              <a:off x="1090"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87" name="Rectangle 139"/>
            <p:cNvSpPr>
              <a:spLocks noChangeArrowheads="1"/>
            </p:cNvSpPr>
            <p:nvPr/>
          </p:nvSpPr>
          <p:spPr bwMode="auto">
            <a:xfrm>
              <a:off x="1452"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88" name="Rectangle 140"/>
            <p:cNvSpPr>
              <a:spLocks noChangeArrowheads="1"/>
            </p:cNvSpPr>
            <p:nvPr/>
          </p:nvSpPr>
          <p:spPr bwMode="auto">
            <a:xfrm>
              <a:off x="1996" y="145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89" name="Rectangle 141"/>
            <p:cNvSpPr>
              <a:spLocks noChangeArrowheads="1"/>
            </p:cNvSpPr>
            <p:nvPr/>
          </p:nvSpPr>
          <p:spPr bwMode="auto">
            <a:xfrm>
              <a:off x="1634"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90" name="Rectangle 142"/>
            <p:cNvSpPr>
              <a:spLocks noChangeArrowheads="1"/>
            </p:cNvSpPr>
            <p:nvPr/>
          </p:nvSpPr>
          <p:spPr bwMode="auto">
            <a:xfrm>
              <a:off x="1815"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91" name="Rectangle 143"/>
            <p:cNvSpPr>
              <a:spLocks noChangeArrowheads="1"/>
            </p:cNvSpPr>
            <p:nvPr/>
          </p:nvSpPr>
          <p:spPr bwMode="auto">
            <a:xfrm>
              <a:off x="2178"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92" name="Rectangle 144"/>
            <p:cNvSpPr>
              <a:spLocks noChangeArrowheads="1"/>
            </p:cNvSpPr>
            <p:nvPr/>
          </p:nvSpPr>
          <p:spPr bwMode="auto">
            <a:xfrm>
              <a:off x="2722" y="145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93" name="Rectangle 145"/>
            <p:cNvSpPr>
              <a:spLocks noChangeArrowheads="1"/>
            </p:cNvSpPr>
            <p:nvPr/>
          </p:nvSpPr>
          <p:spPr bwMode="auto">
            <a:xfrm>
              <a:off x="2360"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94" name="Rectangle 146"/>
            <p:cNvSpPr>
              <a:spLocks noChangeArrowheads="1"/>
            </p:cNvSpPr>
            <p:nvPr/>
          </p:nvSpPr>
          <p:spPr bwMode="auto">
            <a:xfrm>
              <a:off x="2541" y="145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95" name="Rectangle 147"/>
            <p:cNvSpPr>
              <a:spLocks noChangeArrowheads="1"/>
            </p:cNvSpPr>
            <p:nvPr/>
          </p:nvSpPr>
          <p:spPr bwMode="auto">
            <a:xfrm>
              <a:off x="0"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96" name="Rectangle 148"/>
            <p:cNvSpPr>
              <a:spLocks noChangeArrowheads="1"/>
            </p:cNvSpPr>
            <p:nvPr/>
          </p:nvSpPr>
          <p:spPr bwMode="auto">
            <a:xfrm>
              <a:off x="544" y="163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97" name="Rectangle 149"/>
            <p:cNvSpPr>
              <a:spLocks noChangeArrowheads="1"/>
            </p:cNvSpPr>
            <p:nvPr/>
          </p:nvSpPr>
          <p:spPr bwMode="auto">
            <a:xfrm>
              <a:off x="182"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98" name="Rectangle 150"/>
            <p:cNvSpPr>
              <a:spLocks noChangeArrowheads="1"/>
            </p:cNvSpPr>
            <p:nvPr/>
          </p:nvSpPr>
          <p:spPr bwMode="auto">
            <a:xfrm>
              <a:off x="363"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199" name="Rectangle 151"/>
            <p:cNvSpPr>
              <a:spLocks noChangeArrowheads="1"/>
            </p:cNvSpPr>
            <p:nvPr/>
          </p:nvSpPr>
          <p:spPr bwMode="auto">
            <a:xfrm>
              <a:off x="726"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00" name="Rectangle 152"/>
            <p:cNvSpPr>
              <a:spLocks noChangeArrowheads="1"/>
            </p:cNvSpPr>
            <p:nvPr/>
          </p:nvSpPr>
          <p:spPr bwMode="auto">
            <a:xfrm>
              <a:off x="1270" y="163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01" name="Rectangle 153"/>
            <p:cNvSpPr>
              <a:spLocks noChangeArrowheads="1"/>
            </p:cNvSpPr>
            <p:nvPr/>
          </p:nvSpPr>
          <p:spPr bwMode="auto">
            <a:xfrm>
              <a:off x="908"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02" name="Rectangle 154"/>
            <p:cNvSpPr>
              <a:spLocks noChangeArrowheads="1"/>
            </p:cNvSpPr>
            <p:nvPr/>
          </p:nvSpPr>
          <p:spPr bwMode="auto">
            <a:xfrm>
              <a:off x="1089"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03" name="Rectangle 155"/>
            <p:cNvSpPr>
              <a:spLocks noChangeArrowheads="1"/>
            </p:cNvSpPr>
            <p:nvPr/>
          </p:nvSpPr>
          <p:spPr bwMode="auto">
            <a:xfrm>
              <a:off x="1451"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04" name="Rectangle 156"/>
            <p:cNvSpPr>
              <a:spLocks noChangeArrowheads="1"/>
            </p:cNvSpPr>
            <p:nvPr/>
          </p:nvSpPr>
          <p:spPr bwMode="auto">
            <a:xfrm>
              <a:off x="1995" y="163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05" name="Rectangle 157"/>
            <p:cNvSpPr>
              <a:spLocks noChangeArrowheads="1"/>
            </p:cNvSpPr>
            <p:nvPr/>
          </p:nvSpPr>
          <p:spPr bwMode="auto">
            <a:xfrm>
              <a:off x="1633"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06" name="Rectangle 158"/>
            <p:cNvSpPr>
              <a:spLocks noChangeArrowheads="1"/>
            </p:cNvSpPr>
            <p:nvPr/>
          </p:nvSpPr>
          <p:spPr bwMode="auto">
            <a:xfrm>
              <a:off x="1814"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07" name="Rectangle 159"/>
            <p:cNvSpPr>
              <a:spLocks noChangeArrowheads="1"/>
            </p:cNvSpPr>
            <p:nvPr/>
          </p:nvSpPr>
          <p:spPr bwMode="auto">
            <a:xfrm>
              <a:off x="2177"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08" name="Rectangle 160"/>
            <p:cNvSpPr>
              <a:spLocks noChangeArrowheads="1"/>
            </p:cNvSpPr>
            <p:nvPr/>
          </p:nvSpPr>
          <p:spPr bwMode="auto">
            <a:xfrm>
              <a:off x="2721" y="163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09" name="Rectangle 161"/>
            <p:cNvSpPr>
              <a:spLocks noChangeArrowheads="1"/>
            </p:cNvSpPr>
            <p:nvPr/>
          </p:nvSpPr>
          <p:spPr bwMode="auto">
            <a:xfrm>
              <a:off x="2359"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10" name="Rectangle 162"/>
            <p:cNvSpPr>
              <a:spLocks noChangeArrowheads="1"/>
            </p:cNvSpPr>
            <p:nvPr/>
          </p:nvSpPr>
          <p:spPr bwMode="auto">
            <a:xfrm>
              <a:off x="2540" y="163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11" name="Rectangle 163"/>
            <p:cNvSpPr>
              <a:spLocks noChangeArrowheads="1"/>
            </p:cNvSpPr>
            <p:nvPr/>
          </p:nvSpPr>
          <p:spPr bwMode="auto">
            <a:xfrm>
              <a:off x="2"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12" name="Rectangle 164"/>
            <p:cNvSpPr>
              <a:spLocks noChangeArrowheads="1"/>
            </p:cNvSpPr>
            <p:nvPr/>
          </p:nvSpPr>
          <p:spPr bwMode="auto">
            <a:xfrm>
              <a:off x="546" y="181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13" name="Rectangle 165"/>
            <p:cNvSpPr>
              <a:spLocks noChangeArrowheads="1"/>
            </p:cNvSpPr>
            <p:nvPr/>
          </p:nvSpPr>
          <p:spPr bwMode="auto">
            <a:xfrm>
              <a:off x="184"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14" name="Rectangle 166"/>
            <p:cNvSpPr>
              <a:spLocks noChangeArrowheads="1"/>
            </p:cNvSpPr>
            <p:nvPr/>
          </p:nvSpPr>
          <p:spPr bwMode="auto">
            <a:xfrm>
              <a:off x="365"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15" name="Rectangle 167"/>
            <p:cNvSpPr>
              <a:spLocks noChangeArrowheads="1"/>
            </p:cNvSpPr>
            <p:nvPr/>
          </p:nvSpPr>
          <p:spPr bwMode="auto">
            <a:xfrm>
              <a:off x="728"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16" name="Rectangle 168"/>
            <p:cNvSpPr>
              <a:spLocks noChangeArrowheads="1"/>
            </p:cNvSpPr>
            <p:nvPr/>
          </p:nvSpPr>
          <p:spPr bwMode="auto">
            <a:xfrm>
              <a:off x="1272" y="181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17" name="Rectangle 169"/>
            <p:cNvSpPr>
              <a:spLocks noChangeArrowheads="1"/>
            </p:cNvSpPr>
            <p:nvPr/>
          </p:nvSpPr>
          <p:spPr bwMode="auto">
            <a:xfrm>
              <a:off x="910"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18" name="Rectangle 170"/>
            <p:cNvSpPr>
              <a:spLocks noChangeArrowheads="1"/>
            </p:cNvSpPr>
            <p:nvPr/>
          </p:nvSpPr>
          <p:spPr bwMode="auto">
            <a:xfrm>
              <a:off x="1091"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19" name="Rectangle 171"/>
            <p:cNvSpPr>
              <a:spLocks noChangeArrowheads="1"/>
            </p:cNvSpPr>
            <p:nvPr/>
          </p:nvSpPr>
          <p:spPr bwMode="auto">
            <a:xfrm>
              <a:off x="1453"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20" name="Rectangle 172"/>
            <p:cNvSpPr>
              <a:spLocks noChangeArrowheads="1"/>
            </p:cNvSpPr>
            <p:nvPr/>
          </p:nvSpPr>
          <p:spPr bwMode="auto">
            <a:xfrm>
              <a:off x="1997" y="181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21" name="Rectangle 173"/>
            <p:cNvSpPr>
              <a:spLocks noChangeArrowheads="1"/>
            </p:cNvSpPr>
            <p:nvPr/>
          </p:nvSpPr>
          <p:spPr bwMode="auto">
            <a:xfrm>
              <a:off x="1635"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22" name="Rectangle 174"/>
            <p:cNvSpPr>
              <a:spLocks noChangeArrowheads="1"/>
            </p:cNvSpPr>
            <p:nvPr/>
          </p:nvSpPr>
          <p:spPr bwMode="auto">
            <a:xfrm>
              <a:off x="1816"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23" name="Rectangle 175"/>
            <p:cNvSpPr>
              <a:spLocks noChangeArrowheads="1"/>
            </p:cNvSpPr>
            <p:nvPr/>
          </p:nvSpPr>
          <p:spPr bwMode="auto">
            <a:xfrm>
              <a:off x="2179"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24" name="Rectangle 176"/>
            <p:cNvSpPr>
              <a:spLocks noChangeArrowheads="1"/>
            </p:cNvSpPr>
            <p:nvPr/>
          </p:nvSpPr>
          <p:spPr bwMode="auto">
            <a:xfrm>
              <a:off x="2723" y="181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25" name="Rectangle 177"/>
            <p:cNvSpPr>
              <a:spLocks noChangeArrowheads="1"/>
            </p:cNvSpPr>
            <p:nvPr/>
          </p:nvSpPr>
          <p:spPr bwMode="auto">
            <a:xfrm>
              <a:off x="2361"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26" name="Rectangle 178"/>
            <p:cNvSpPr>
              <a:spLocks noChangeArrowheads="1"/>
            </p:cNvSpPr>
            <p:nvPr/>
          </p:nvSpPr>
          <p:spPr bwMode="auto">
            <a:xfrm>
              <a:off x="2542" y="181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27" name="Rectangle 179"/>
            <p:cNvSpPr>
              <a:spLocks noChangeArrowheads="1"/>
            </p:cNvSpPr>
            <p:nvPr/>
          </p:nvSpPr>
          <p:spPr bwMode="auto">
            <a:xfrm>
              <a:off x="1"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28" name="Rectangle 180"/>
            <p:cNvSpPr>
              <a:spLocks noChangeArrowheads="1"/>
            </p:cNvSpPr>
            <p:nvPr/>
          </p:nvSpPr>
          <p:spPr bwMode="auto">
            <a:xfrm>
              <a:off x="545" y="199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29" name="Rectangle 181"/>
            <p:cNvSpPr>
              <a:spLocks noChangeArrowheads="1"/>
            </p:cNvSpPr>
            <p:nvPr/>
          </p:nvSpPr>
          <p:spPr bwMode="auto">
            <a:xfrm>
              <a:off x="183"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30" name="Rectangle 182"/>
            <p:cNvSpPr>
              <a:spLocks noChangeArrowheads="1"/>
            </p:cNvSpPr>
            <p:nvPr/>
          </p:nvSpPr>
          <p:spPr bwMode="auto">
            <a:xfrm>
              <a:off x="364"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31" name="Rectangle 183"/>
            <p:cNvSpPr>
              <a:spLocks noChangeArrowheads="1"/>
            </p:cNvSpPr>
            <p:nvPr/>
          </p:nvSpPr>
          <p:spPr bwMode="auto">
            <a:xfrm>
              <a:off x="727"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32" name="Rectangle 184"/>
            <p:cNvSpPr>
              <a:spLocks noChangeArrowheads="1"/>
            </p:cNvSpPr>
            <p:nvPr/>
          </p:nvSpPr>
          <p:spPr bwMode="auto">
            <a:xfrm>
              <a:off x="1271" y="199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33" name="Rectangle 185"/>
            <p:cNvSpPr>
              <a:spLocks noChangeArrowheads="1"/>
            </p:cNvSpPr>
            <p:nvPr/>
          </p:nvSpPr>
          <p:spPr bwMode="auto">
            <a:xfrm>
              <a:off x="909"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34" name="Rectangle 186"/>
            <p:cNvSpPr>
              <a:spLocks noChangeArrowheads="1"/>
            </p:cNvSpPr>
            <p:nvPr/>
          </p:nvSpPr>
          <p:spPr bwMode="auto">
            <a:xfrm>
              <a:off x="1090"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35" name="Rectangle 187"/>
            <p:cNvSpPr>
              <a:spLocks noChangeArrowheads="1"/>
            </p:cNvSpPr>
            <p:nvPr/>
          </p:nvSpPr>
          <p:spPr bwMode="auto">
            <a:xfrm>
              <a:off x="1452"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36" name="Rectangle 188"/>
            <p:cNvSpPr>
              <a:spLocks noChangeArrowheads="1"/>
            </p:cNvSpPr>
            <p:nvPr/>
          </p:nvSpPr>
          <p:spPr bwMode="auto">
            <a:xfrm>
              <a:off x="1996" y="199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37" name="Rectangle 189"/>
            <p:cNvSpPr>
              <a:spLocks noChangeArrowheads="1"/>
            </p:cNvSpPr>
            <p:nvPr/>
          </p:nvSpPr>
          <p:spPr bwMode="auto">
            <a:xfrm>
              <a:off x="1634"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38" name="Rectangle 190"/>
            <p:cNvSpPr>
              <a:spLocks noChangeArrowheads="1"/>
            </p:cNvSpPr>
            <p:nvPr/>
          </p:nvSpPr>
          <p:spPr bwMode="auto">
            <a:xfrm>
              <a:off x="1815"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39" name="Rectangle 191"/>
            <p:cNvSpPr>
              <a:spLocks noChangeArrowheads="1"/>
            </p:cNvSpPr>
            <p:nvPr/>
          </p:nvSpPr>
          <p:spPr bwMode="auto">
            <a:xfrm>
              <a:off x="2178"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40" name="Rectangle 192"/>
            <p:cNvSpPr>
              <a:spLocks noChangeArrowheads="1"/>
            </p:cNvSpPr>
            <p:nvPr/>
          </p:nvSpPr>
          <p:spPr bwMode="auto">
            <a:xfrm>
              <a:off x="2722" y="199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41" name="Rectangle 193"/>
            <p:cNvSpPr>
              <a:spLocks noChangeArrowheads="1"/>
            </p:cNvSpPr>
            <p:nvPr/>
          </p:nvSpPr>
          <p:spPr bwMode="auto">
            <a:xfrm>
              <a:off x="2360"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42" name="Rectangle 194"/>
            <p:cNvSpPr>
              <a:spLocks noChangeArrowheads="1"/>
            </p:cNvSpPr>
            <p:nvPr/>
          </p:nvSpPr>
          <p:spPr bwMode="auto">
            <a:xfrm>
              <a:off x="2541" y="199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43" name="Rectangle 195"/>
            <p:cNvSpPr>
              <a:spLocks noChangeArrowheads="1"/>
            </p:cNvSpPr>
            <p:nvPr/>
          </p:nvSpPr>
          <p:spPr bwMode="auto">
            <a:xfrm>
              <a:off x="2"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44" name="Rectangle 196"/>
            <p:cNvSpPr>
              <a:spLocks noChangeArrowheads="1"/>
            </p:cNvSpPr>
            <p:nvPr/>
          </p:nvSpPr>
          <p:spPr bwMode="auto">
            <a:xfrm>
              <a:off x="546" y="217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45" name="Rectangle 197"/>
            <p:cNvSpPr>
              <a:spLocks noChangeArrowheads="1"/>
            </p:cNvSpPr>
            <p:nvPr/>
          </p:nvSpPr>
          <p:spPr bwMode="auto">
            <a:xfrm>
              <a:off x="184"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46" name="Rectangle 198"/>
            <p:cNvSpPr>
              <a:spLocks noChangeArrowheads="1"/>
            </p:cNvSpPr>
            <p:nvPr/>
          </p:nvSpPr>
          <p:spPr bwMode="auto">
            <a:xfrm>
              <a:off x="365"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47" name="Rectangle 199"/>
            <p:cNvSpPr>
              <a:spLocks noChangeArrowheads="1"/>
            </p:cNvSpPr>
            <p:nvPr/>
          </p:nvSpPr>
          <p:spPr bwMode="auto">
            <a:xfrm>
              <a:off x="728"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48" name="Rectangle 200"/>
            <p:cNvSpPr>
              <a:spLocks noChangeArrowheads="1"/>
            </p:cNvSpPr>
            <p:nvPr/>
          </p:nvSpPr>
          <p:spPr bwMode="auto">
            <a:xfrm>
              <a:off x="1272" y="217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49" name="Rectangle 201"/>
            <p:cNvSpPr>
              <a:spLocks noChangeArrowheads="1"/>
            </p:cNvSpPr>
            <p:nvPr/>
          </p:nvSpPr>
          <p:spPr bwMode="auto">
            <a:xfrm>
              <a:off x="910"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50" name="Rectangle 202"/>
            <p:cNvSpPr>
              <a:spLocks noChangeArrowheads="1"/>
            </p:cNvSpPr>
            <p:nvPr/>
          </p:nvSpPr>
          <p:spPr bwMode="auto">
            <a:xfrm>
              <a:off x="1091"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51" name="Rectangle 203"/>
            <p:cNvSpPr>
              <a:spLocks noChangeArrowheads="1"/>
            </p:cNvSpPr>
            <p:nvPr/>
          </p:nvSpPr>
          <p:spPr bwMode="auto">
            <a:xfrm>
              <a:off x="1453"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52" name="Rectangle 204"/>
            <p:cNvSpPr>
              <a:spLocks noChangeArrowheads="1"/>
            </p:cNvSpPr>
            <p:nvPr/>
          </p:nvSpPr>
          <p:spPr bwMode="auto">
            <a:xfrm>
              <a:off x="1997" y="217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53" name="Rectangle 205"/>
            <p:cNvSpPr>
              <a:spLocks noChangeArrowheads="1"/>
            </p:cNvSpPr>
            <p:nvPr/>
          </p:nvSpPr>
          <p:spPr bwMode="auto">
            <a:xfrm>
              <a:off x="1635"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54" name="Rectangle 206"/>
            <p:cNvSpPr>
              <a:spLocks noChangeArrowheads="1"/>
            </p:cNvSpPr>
            <p:nvPr/>
          </p:nvSpPr>
          <p:spPr bwMode="auto">
            <a:xfrm>
              <a:off x="1816"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55" name="Rectangle 207"/>
            <p:cNvSpPr>
              <a:spLocks noChangeArrowheads="1"/>
            </p:cNvSpPr>
            <p:nvPr/>
          </p:nvSpPr>
          <p:spPr bwMode="auto">
            <a:xfrm>
              <a:off x="2179"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56" name="Rectangle 208"/>
            <p:cNvSpPr>
              <a:spLocks noChangeArrowheads="1"/>
            </p:cNvSpPr>
            <p:nvPr/>
          </p:nvSpPr>
          <p:spPr bwMode="auto">
            <a:xfrm>
              <a:off x="2723" y="217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57" name="Rectangle 209"/>
            <p:cNvSpPr>
              <a:spLocks noChangeArrowheads="1"/>
            </p:cNvSpPr>
            <p:nvPr/>
          </p:nvSpPr>
          <p:spPr bwMode="auto">
            <a:xfrm>
              <a:off x="2361"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58" name="Rectangle 210"/>
            <p:cNvSpPr>
              <a:spLocks noChangeArrowheads="1"/>
            </p:cNvSpPr>
            <p:nvPr/>
          </p:nvSpPr>
          <p:spPr bwMode="auto">
            <a:xfrm>
              <a:off x="2542" y="217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59" name="Rectangle 211"/>
            <p:cNvSpPr>
              <a:spLocks noChangeArrowheads="1"/>
            </p:cNvSpPr>
            <p:nvPr/>
          </p:nvSpPr>
          <p:spPr bwMode="auto">
            <a:xfrm>
              <a:off x="1"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60" name="Rectangle 212"/>
            <p:cNvSpPr>
              <a:spLocks noChangeArrowheads="1"/>
            </p:cNvSpPr>
            <p:nvPr/>
          </p:nvSpPr>
          <p:spPr bwMode="auto">
            <a:xfrm>
              <a:off x="545" y="235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61" name="Rectangle 213"/>
            <p:cNvSpPr>
              <a:spLocks noChangeArrowheads="1"/>
            </p:cNvSpPr>
            <p:nvPr/>
          </p:nvSpPr>
          <p:spPr bwMode="auto">
            <a:xfrm>
              <a:off x="183"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62" name="Rectangle 214"/>
            <p:cNvSpPr>
              <a:spLocks noChangeArrowheads="1"/>
            </p:cNvSpPr>
            <p:nvPr/>
          </p:nvSpPr>
          <p:spPr bwMode="auto">
            <a:xfrm>
              <a:off x="364"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63" name="Rectangle 215"/>
            <p:cNvSpPr>
              <a:spLocks noChangeArrowheads="1"/>
            </p:cNvSpPr>
            <p:nvPr/>
          </p:nvSpPr>
          <p:spPr bwMode="auto">
            <a:xfrm>
              <a:off x="727"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64" name="Rectangle 216"/>
            <p:cNvSpPr>
              <a:spLocks noChangeArrowheads="1"/>
            </p:cNvSpPr>
            <p:nvPr/>
          </p:nvSpPr>
          <p:spPr bwMode="auto">
            <a:xfrm>
              <a:off x="1271" y="235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65" name="Rectangle 217"/>
            <p:cNvSpPr>
              <a:spLocks noChangeArrowheads="1"/>
            </p:cNvSpPr>
            <p:nvPr/>
          </p:nvSpPr>
          <p:spPr bwMode="auto">
            <a:xfrm>
              <a:off x="909"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66" name="Rectangle 218"/>
            <p:cNvSpPr>
              <a:spLocks noChangeArrowheads="1"/>
            </p:cNvSpPr>
            <p:nvPr/>
          </p:nvSpPr>
          <p:spPr bwMode="auto">
            <a:xfrm>
              <a:off x="1090"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67" name="Rectangle 219"/>
            <p:cNvSpPr>
              <a:spLocks noChangeArrowheads="1"/>
            </p:cNvSpPr>
            <p:nvPr/>
          </p:nvSpPr>
          <p:spPr bwMode="auto">
            <a:xfrm>
              <a:off x="1452"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68" name="Rectangle 220"/>
            <p:cNvSpPr>
              <a:spLocks noChangeArrowheads="1"/>
            </p:cNvSpPr>
            <p:nvPr/>
          </p:nvSpPr>
          <p:spPr bwMode="auto">
            <a:xfrm>
              <a:off x="1996" y="235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69" name="Rectangle 221"/>
            <p:cNvSpPr>
              <a:spLocks noChangeArrowheads="1"/>
            </p:cNvSpPr>
            <p:nvPr/>
          </p:nvSpPr>
          <p:spPr bwMode="auto">
            <a:xfrm>
              <a:off x="1634"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70" name="Rectangle 222"/>
            <p:cNvSpPr>
              <a:spLocks noChangeArrowheads="1"/>
            </p:cNvSpPr>
            <p:nvPr/>
          </p:nvSpPr>
          <p:spPr bwMode="auto">
            <a:xfrm>
              <a:off x="1815"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71" name="Rectangle 223"/>
            <p:cNvSpPr>
              <a:spLocks noChangeArrowheads="1"/>
            </p:cNvSpPr>
            <p:nvPr/>
          </p:nvSpPr>
          <p:spPr bwMode="auto">
            <a:xfrm>
              <a:off x="2178"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72" name="Rectangle 224"/>
            <p:cNvSpPr>
              <a:spLocks noChangeArrowheads="1"/>
            </p:cNvSpPr>
            <p:nvPr/>
          </p:nvSpPr>
          <p:spPr bwMode="auto">
            <a:xfrm>
              <a:off x="2722" y="235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73" name="Rectangle 225"/>
            <p:cNvSpPr>
              <a:spLocks noChangeArrowheads="1"/>
            </p:cNvSpPr>
            <p:nvPr/>
          </p:nvSpPr>
          <p:spPr bwMode="auto">
            <a:xfrm>
              <a:off x="2360"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74" name="Rectangle 226"/>
            <p:cNvSpPr>
              <a:spLocks noChangeArrowheads="1"/>
            </p:cNvSpPr>
            <p:nvPr/>
          </p:nvSpPr>
          <p:spPr bwMode="auto">
            <a:xfrm>
              <a:off x="2541" y="235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75" name="Rectangle 227"/>
            <p:cNvSpPr>
              <a:spLocks noChangeArrowheads="1"/>
            </p:cNvSpPr>
            <p:nvPr/>
          </p:nvSpPr>
          <p:spPr bwMode="auto">
            <a:xfrm>
              <a:off x="3"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76" name="Rectangle 228"/>
            <p:cNvSpPr>
              <a:spLocks noChangeArrowheads="1"/>
            </p:cNvSpPr>
            <p:nvPr/>
          </p:nvSpPr>
          <p:spPr bwMode="auto">
            <a:xfrm>
              <a:off x="547" y="254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77" name="Rectangle 229"/>
            <p:cNvSpPr>
              <a:spLocks noChangeArrowheads="1"/>
            </p:cNvSpPr>
            <p:nvPr/>
          </p:nvSpPr>
          <p:spPr bwMode="auto">
            <a:xfrm>
              <a:off x="185"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78" name="Rectangle 230"/>
            <p:cNvSpPr>
              <a:spLocks noChangeArrowheads="1"/>
            </p:cNvSpPr>
            <p:nvPr/>
          </p:nvSpPr>
          <p:spPr bwMode="auto">
            <a:xfrm>
              <a:off x="366"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79" name="Rectangle 231"/>
            <p:cNvSpPr>
              <a:spLocks noChangeArrowheads="1"/>
            </p:cNvSpPr>
            <p:nvPr/>
          </p:nvSpPr>
          <p:spPr bwMode="auto">
            <a:xfrm>
              <a:off x="729"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80" name="Rectangle 232"/>
            <p:cNvSpPr>
              <a:spLocks noChangeArrowheads="1"/>
            </p:cNvSpPr>
            <p:nvPr/>
          </p:nvSpPr>
          <p:spPr bwMode="auto">
            <a:xfrm>
              <a:off x="1273" y="254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81" name="Rectangle 233"/>
            <p:cNvSpPr>
              <a:spLocks noChangeArrowheads="1"/>
            </p:cNvSpPr>
            <p:nvPr/>
          </p:nvSpPr>
          <p:spPr bwMode="auto">
            <a:xfrm>
              <a:off x="911"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82" name="Rectangle 234"/>
            <p:cNvSpPr>
              <a:spLocks noChangeArrowheads="1"/>
            </p:cNvSpPr>
            <p:nvPr/>
          </p:nvSpPr>
          <p:spPr bwMode="auto">
            <a:xfrm>
              <a:off x="1092"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83" name="Rectangle 235"/>
            <p:cNvSpPr>
              <a:spLocks noChangeArrowheads="1"/>
            </p:cNvSpPr>
            <p:nvPr/>
          </p:nvSpPr>
          <p:spPr bwMode="auto">
            <a:xfrm>
              <a:off x="1454"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84" name="Rectangle 236"/>
            <p:cNvSpPr>
              <a:spLocks noChangeArrowheads="1"/>
            </p:cNvSpPr>
            <p:nvPr/>
          </p:nvSpPr>
          <p:spPr bwMode="auto">
            <a:xfrm>
              <a:off x="1998" y="254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85" name="Rectangle 237"/>
            <p:cNvSpPr>
              <a:spLocks noChangeArrowheads="1"/>
            </p:cNvSpPr>
            <p:nvPr/>
          </p:nvSpPr>
          <p:spPr bwMode="auto">
            <a:xfrm>
              <a:off x="1636"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86" name="Rectangle 238"/>
            <p:cNvSpPr>
              <a:spLocks noChangeArrowheads="1"/>
            </p:cNvSpPr>
            <p:nvPr/>
          </p:nvSpPr>
          <p:spPr bwMode="auto">
            <a:xfrm>
              <a:off x="1817"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87" name="Rectangle 239"/>
            <p:cNvSpPr>
              <a:spLocks noChangeArrowheads="1"/>
            </p:cNvSpPr>
            <p:nvPr/>
          </p:nvSpPr>
          <p:spPr bwMode="auto">
            <a:xfrm>
              <a:off x="2180"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88" name="Rectangle 240"/>
            <p:cNvSpPr>
              <a:spLocks noChangeArrowheads="1"/>
            </p:cNvSpPr>
            <p:nvPr/>
          </p:nvSpPr>
          <p:spPr bwMode="auto">
            <a:xfrm>
              <a:off x="2724" y="254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89" name="Rectangle 241"/>
            <p:cNvSpPr>
              <a:spLocks noChangeArrowheads="1"/>
            </p:cNvSpPr>
            <p:nvPr/>
          </p:nvSpPr>
          <p:spPr bwMode="auto">
            <a:xfrm>
              <a:off x="2362"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90" name="Rectangle 242"/>
            <p:cNvSpPr>
              <a:spLocks noChangeArrowheads="1"/>
            </p:cNvSpPr>
            <p:nvPr/>
          </p:nvSpPr>
          <p:spPr bwMode="auto">
            <a:xfrm>
              <a:off x="2543" y="254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91" name="Rectangle 243"/>
            <p:cNvSpPr>
              <a:spLocks noChangeArrowheads="1"/>
            </p:cNvSpPr>
            <p:nvPr/>
          </p:nvSpPr>
          <p:spPr bwMode="auto">
            <a:xfrm>
              <a:off x="2"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92" name="Rectangle 244"/>
            <p:cNvSpPr>
              <a:spLocks noChangeArrowheads="1"/>
            </p:cNvSpPr>
            <p:nvPr/>
          </p:nvSpPr>
          <p:spPr bwMode="auto">
            <a:xfrm>
              <a:off x="546" y="272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93" name="Rectangle 245"/>
            <p:cNvSpPr>
              <a:spLocks noChangeArrowheads="1"/>
            </p:cNvSpPr>
            <p:nvPr/>
          </p:nvSpPr>
          <p:spPr bwMode="auto">
            <a:xfrm>
              <a:off x="184"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94" name="Rectangle 246"/>
            <p:cNvSpPr>
              <a:spLocks noChangeArrowheads="1"/>
            </p:cNvSpPr>
            <p:nvPr/>
          </p:nvSpPr>
          <p:spPr bwMode="auto">
            <a:xfrm>
              <a:off x="365"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95" name="Rectangle 247"/>
            <p:cNvSpPr>
              <a:spLocks noChangeArrowheads="1"/>
            </p:cNvSpPr>
            <p:nvPr/>
          </p:nvSpPr>
          <p:spPr bwMode="auto">
            <a:xfrm>
              <a:off x="728"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96" name="Rectangle 248"/>
            <p:cNvSpPr>
              <a:spLocks noChangeArrowheads="1"/>
            </p:cNvSpPr>
            <p:nvPr/>
          </p:nvSpPr>
          <p:spPr bwMode="auto">
            <a:xfrm>
              <a:off x="1272" y="272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97" name="Rectangle 249"/>
            <p:cNvSpPr>
              <a:spLocks noChangeArrowheads="1"/>
            </p:cNvSpPr>
            <p:nvPr/>
          </p:nvSpPr>
          <p:spPr bwMode="auto">
            <a:xfrm>
              <a:off x="910"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98" name="Rectangle 250"/>
            <p:cNvSpPr>
              <a:spLocks noChangeArrowheads="1"/>
            </p:cNvSpPr>
            <p:nvPr/>
          </p:nvSpPr>
          <p:spPr bwMode="auto">
            <a:xfrm>
              <a:off x="1091"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299" name="Rectangle 251"/>
            <p:cNvSpPr>
              <a:spLocks noChangeArrowheads="1"/>
            </p:cNvSpPr>
            <p:nvPr/>
          </p:nvSpPr>
          <p:spPr bwMode="auto">
            <a:xfrm>
              <a:off x="1453"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300" name="Rectangle 252"/>
            <p:cNvSpPr>
              <a:spLocks noChangeArrowheads="1"/>
            </p:cNvSpPr>
            <p:nvPr/>
          </p:nvSpPr>
          <p:spPr bwMode="auto">
            <a:xfrm>
              <a:off x="1997" y="272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301" name="Rectangle 253"/>
            <p:cNvSpPr>
              <a:spLocks noChangeArrowheads="1"/>
            </p:cNvSpPr>
            <p:nvPr/>
          </p:nvSpPr>
          <p:spPr bwMode="auto">
            <a:xfrm>
              <a:off x="1635"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302" name="Rectangle 254"/>
            <p:cNvSpPr>
              <a:spLocks noChangeArrowheads="1"/>
            </p:cNvSpPr>
            <p:nvPr/>
          </p:nvSpPr>
          <p:spPr bwMode="auto">
            <a:xfrm>
              <a:off x="1816"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303" name="Rectangle 255"/>
            <p:cNvSpPr>
              <a:spLocks noChangeArrowheads="1"/>
            </p:cNvSpPr>
            <p:nvPr/>
          </p:nvSpPr>
          <p:spPr bwMode="auto">
            <a:xfrm>
              <a:off x="2179"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304" name="Rectangle 256"/>
            <p:cNvSpPr>
              <a:spLocks noChangeArrowheads="1"/>
            </p:cNvSpPr>
            <p:nvPr/>
          </p:nvSpPr>
          <p:spPr bwMode="auto">
            <a:xfrm>
              <a:off x="2723" y="272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305" name="Rectangle 257"/>
            <p:cNvSpPr>
              <a:spLocks noChangeArrowheads="1"/>
            </p:cNvSpPr>
            <p:nvPr/>
          </p:nvSpPr>
          <p:spPr bwMode="auto">
            <a:xfrm>
              <a:off x="2361"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306" name="Rectangle 258"/>
            <p:cNvSpPr>
              <a:spLocks noChangeArrowheads="1"/>
            </p:cNvSpPr>
            <p:nvPr/>
          </p:nvSpPr>
          <p:spPr bwMode="auto">
            <a:xfrm>
              <a:off x="2542" y="272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4035" name="Group 259"/>
          <p:cNvGrpSpPr>
            <a:grpSpLocks/>
          </p:cNvGrpSpPr>
          <p:nvPr/>
        </p:nvGrpSpPr>
        <p:grpSpPr bwMode="auto">
          <a:xfrm rot="10800000">
            <a:off x="7380288" y="4221163"/>
            <a:ext cx="577850" cy="574675"/>
            <a:chOff x="0" y="0"/>
            <a:chExt cx="364" cy="362"/>
          </a:xfrm>
        </p:grpSpPr>
        <p:sp>
          <p:nvSpPr>
            <p:cNvPr id="44048" name="Rectangle 260"/>
            <p:cNvSpPr>
              <a:spLocks noChangeArrowheads="1"/>
            </p:cNvSpPr>
            <p:nvPr/>
          </p:nvSpPr>
          <p:spPr bwMode="auto">
            <a:xfrm>
              <a:off x="182" y="0"/>
              <a:ext cx="182" cy="182"/>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49" name="Rectangle 261"/>
            <p:cNvSpPr>
              <a:spLocks noChangeArrowheads="1"/>
            </p:cNvSpPr>
            <p:nvPr/>
          </p:nvSpPr>
          <p:spPr bwMode="auto">
            <a:xfrm>
              <a:off x="1" y="0"/>
              <a:ext cx="182" cy="181"/>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50" name="Rectangle 262"/>
            <p:cNvSpPr>
              <a:spLocks noChangeArrowheads="1"/>
            </p:cNvSpPr>
            <p:nvPr/>
          </p:nvSpPr>
          <p:spPr bwMode="auto">
            <a:xfrm>
              <a:off x="0" y="181"/>
              <a:ext cx="182" cy="181"/>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4036" name="Group 263"/>
          <p:cNvGrpSpPr>
            <a:grpSpLocks/>
          </p:cNvGrpSpPr>
          <p:nvPr/>
        </p:nvGrpSpPr>
        <p:grpSpPr bwMode="auto">
          <a:xfrm rot="-5400000">
            <a:off x="6586538" y="4295775"/>
            <a:ext cx="577850" cy="574675"/>
            <a:chOff x="0" y="0"/>
            <a:chExt cx="364" cy="362"/>
          </a:xfrm>
        </p:grpSpPr>
        <p:sp>
          <p:nvSpPr>
            <p:cNvPr id="44045" name="Rectangle 264"/>
            <p:cNvSpPr>
              <a:spLocks noChangeArrowheads="1"/>
            </p:cNvSpPr>
            <p:nvPr/>
          </p:nvSpPr>
          <p:spPr bwMode="auto">
            <a:xfrm>
              <a:off x="182" y="0"/>
              <a:ext cx="182" cy="182"/>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46" name="Rectangle 265"/>
            <p:cNvSpPr>
              <a:spLocks noChangeArrowheads="1"/>
            </p:cNvSpPr>
            <p:nvPr/>
          </p:nvSpPr>
          <p:spPr bwMode="auto">
            <a:xfrm>
              <a:off x="1" y="0"/>
              <a:ext cx="182" cy="181"/>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47" name="Rectangle 266"/>
            <p:cNvSpPr>
              <a:spLocks noChangeArrowheads="1"/>
            </p:cNvSpPr>
            <p:nvPr/>
          </p:nvSpPr>
          <p:spPr bwMode="auto">
            <a:xfrm>
              <a:off x="0" y="181"/>
              <a:ext cx="182" cy="181"/>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4037" name="Group 267"/>
          <p:cNvGrpSpPr>
            <a:grpSpLocks/>
          </p:cNvGrpSpPr>
          <p:nvPr/>
        </p:nvGrpSpPr>
        <p:grpSpPr bwMode="auto">
          <a:xfrm rot="-60000">
            <a:off x="6588125" y="3502025"/>
            <a:ext cx="577850" cy="574675"/>
            <a:chOff x="0" y="0"/>
            <a:chExt cx="364" cy="362"/>
          </a:xfrm>
        </p:grpSpPr>
        <p:sp>
          <p:nvSpPr>
            <p:cNvPr id="44042" name="Rectangle 268"/>
            <p:cNvSpPr>
              <a:spLocks noChangeArrowheads="1"/>
            </p:cNvSpPr>
            <p:nvPr/>
          </p:nvSpPr>
          <p:spPr bwMode="auto">
            <a:xfrm>
              <a:off x="182" y="0"/>
              <a:ext cx="182" cy="182"/>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43" name="Rectangle 269"/>
            <p:cNvSpPr>
              <a:spLocks noChangeArrowheads="1"/>
            </p:cNvSpPr>
            <p:nvPr/>
          </p:nvSpPr>
          <p:spPr bwMode="auto">
            <a:xfrm>
              <a:off x="1" y="0"/>
              <a:ext cx="182" cy="181"/>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44" name="Rectangle 270"/>
            <p:cNvSpPr>
              <a:spLocks noChangeArrowheads="1"/>
            </p:cNvSpPr>
            <p:nvPr/>
          </p:nvSpPr>
          <p:spPr bwMode="auto">
            <a:xfrm>
              <a:off x="0" y="181"/>
              <a:ext cx="182" cy="181"/>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4038" name="Group 271"/>
          <p:cNvGrpSpPr>
            <a:grpSpLocks/>
          </p:cNvGrpSpPr>
          <p:nvPr/>
        </p:nvGrpSpPr>
        <p:grpSpPr bwMode="auto">
          <a:xfrm rot="5340000">
            <a:off x="7378701" y="3430587"/>
            <a:ext cx="577850" cy="574675"/>
            <a:chOff x="0" y="0"/>
            <a:chExt cx="364" cy="362"/>
          </a:xfrm>
        </p:grpSpPr>
        <p:sp>
          <p:nvSpPr>
            <p:cNvPr id="44039" name="Rectangle 272"/>
            <p:cNvSpPr>
              <a:spLocks noChangeArrowheads="1"/>
            </p:cNvSpPr>
            <p:nvPr/>
          </p:nvSpPr>
          <p:spPr bwMode="auto">
            <a:xfrm>
              <a:off x="182" y="0"/>
              <a:ext cx="182" cy="182"/>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40" name="Rectangle 273"/>
            <p:cNvSpPr>
              <a:spLocks noChangeArrowheads="1"/>
            </p:cNvSpPr>
            <p:nvPr/>
          </p:nvSpPr>
          <p:spPr bwMode="auto">
            <a:xfrm>
              <a:off x="1" y="0"/>
              <a:ext cx="182" cy="181"/>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4041" name="Rectangle 274"/>
            <p:cNvSpPr>
              <a:spLocks noChangeArrowheads="1"/>
            </p:cNvSpPr>
            <p:nvPr/>
          </p:nvSpPr>
          <p:spPr bwMode="auto">
            <a:xfrm>
              <a:off x="0" y="181"/>
              <a:ext cx="182" cy="181"/>
            </a:xfrm>
            <a:prstGeom prst="rect">
              <a:avLst/>
            </a:prstGeom>
            <a:solidFill>
              <a:schemeClr val="tx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spTree>
    <p:extLst>
      <p:ext uri="{BB962C8B-B14F-4D97-AF65-F5344CB8AC3E}">
        <p14:creationId xmlns:p14="http://schemas.microsoft.com/office/powerpoint/2010/main" val="23683290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066800"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59" name="Rectangle 3"/>
          <p:cNvSpPr>
            <a:spLocks noChangeArrowheads="1"/>
          </p:cNvSpPr>
          <p:nvPr/>
        </p:nvSpPr>
        <p:spPr bwMode="auto">
          <a:xfrm>
            <a:off x="1930400" y="14192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60" name="Rectangle 4"/>
          <p:cNvSpPr>
            <a:spLocks noChangeArrowheads="1"/>
          </p:cNvSpPr>
          <p:nvPr/>
        </p:nvSpPr>
        <p:spPr bwMode="auto">
          <a:xfrm>
            <a:off x="1355725"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61" name="Rectangle 5"/>
          <p:cNvSpPr>
            <a:spLocks noChangeArrowheads="1"/>
          </p:cNvSpPr>
          <p:nvPr/>
        </p:nvSpPr>
        <p:spPr bwMode="auto">
          <a:xfrm>
            <a:off x="1643063"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62" name="Rectangle 6"/>
          <p:cNvSpPr>
            <a:spLocks noChangeArrowheads="1"/>
          </p:cNvSpPr>
          <p:nvPr/>
        </p:nvSpPr>
        <p:spPr bwMode="auto">
          <a:xfrm>
            <a:off x="2219325"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63" name="Rectangle 7"/>
          <p:cNvSpPr>
            <a:spLocks noChangeArrowheads="1"/>
          </p:cNvSpPr>
          <p:nvPr/>
        </p:nvSpPr>
        <p:spPr bwMode="auto">
          <a:xfrm>
            <a:off x="3082925" y="14192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64" name="Rectangle 8"/>
          <p:cNvSpPr>
            <a:spLocks noChangeArrowheads="1"/>
          </p:cNvSpPr>
          <p:nvPr/>
        </p:nvSpPr>
        <p:spPr bwMode="auto">
          <a:xfrm>
            <a:off x="2508250"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65" name="Rectangle 9"/>
          <p:cNvSpPr>
            <a:spLocks noChangeArrowheads="1"/>
          </p:cNvSpPr>
          <p:nvPr/>
        </p:nvSpPr>
        <p:spPr bwMode="auto">
          <a:xfrm>
            <a:off x="2795588"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66" name="Rectangle 10"/>
          <p:cNvSpPr>
            <a:spLocks noChangeArrowheads="1"/>
          </p:cNvSpPr>
          <p:nvPr/>
        </p:nvSpPr>
        <p:spPr bwMode="auto">
          <a:xfrm>
            <a:off x="3370263"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67" name="Rectangle 11"/>
          <p:cNvSpPr>
            <a:spLocks noChangeArrowheads="1"/>
          </p:cNvSpPr>
          <p:nvPr/>
        </p:nvSpPr>
        <p:spPr bwMode="auto">
          <a:xfrm>
            <a:off x="4233863" y="14192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68" name="Rectangle 12"/>
          <p:cNvSpPr>
            <a:spLocks noChangeArrowheads="1"/>
          </p:cNvSpPr>
          <p:nvPr/>
        </p:nvSpPr>
        <p:spPr bwMode="auto">
          <a:xfrm>
            <a:off x="3659188"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69" name="Rectangle 13"/>
          <p:cNvSpPr>
            <a:spLocks noChangeArrowheads="1"/>
          </p:cNvSpPr>
          <p:nvPr/>
        </p:nvSpPr>
        <p:spPr bwMode="auto">
          <a:xfrm>
            <a:off x="3946525"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70" name="Rectangle 14"/>
          <p:cNvSpPr>
            <a:spLocks noChangeArrowheads="1"/>
          </p:cNvSpPr>
          <p:nvPr/>
        </p:nvSpPr>
        <p:spPr bwMode="auto">
          <a:xfrm>
            <a:off x="4522788"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71" name="Rectangle 15"/>
          <p:cNvSpPr>
            <a:spLocks noChangeArrowheads="1"/>
          </p:cNvSpPr>
          <p:nvPr/>
        </p:nvSpPr>
        <p:spPr bwMode="auto">
          <a:xfrm>
            <a:off x="5386388" y="14192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72" name="Rectangle 16"/>
          <p:cNvSpPr>
            <a:spLocks noChangeArrowheads="1"/>
          </p:cNvSpPr>
          <p:nvPr/>
        </p:nvSpPr>
        <p:spPr bwMode="auto">
          <a:xfrm>
            <a:off x="4811713"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73" name="Rectangle 17"/>
          <p:cNvSpPr>
            <a:spLocks noChangeArrowheads="1"/>
          </p:cNvSpPr>
          <p:nvPr/>
        </p:nvSpPr>
        <p:spPr bwMode="auto">
          <a:xfrm>
            <a:off x="5099050" y="14192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74" name="Rectangle 18"/>
          <p:cNvSpPr>
            <a:spLocks noChangeArrowheads="1"/>
          </p:cNvSpPr>
          <p:nvPr/>
        </p:nvSpPr>
        <p:spPr bwMode="auto">
          <a:xfrm>
            <a:off x="1065213"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75" name="Rectangle 19"/>
          <p:cNvSpPr>
            <a:spLocks noChangeArrowheads="1"/>
          </p:cNvSpPr>
          <p:nvPr/>
        </p:nvSpPr>
        <p:spPr bwMode="auto">
          <a:xfrm>
            <a:off x="1928813" y="170656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76" name="Rectangle 20"/>
          <p:cNvSpPr>
            <a:spLocks noChangeArrowheads="1"/>
          </p:cNvSpPr>
          <p:nvPr/>
        </p:nvSpPr>
        <p:spPr bwMode="auto">
          <a:xfrm>
            <a:off x="1354138"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77" name="Rectangle 21"/>
          <p:cNvSpPr>
            <a:spLocks noChangeArrowheads="1"/>
          </p:cNvSpPr>
          <p:nvPr/>
        </p:nvSpPr>
        <p:spPr bwMode="auto">
          <a:xfrm>
            <a:off x="1641475"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78" name="Rectangle 22"/>
          <p:cNvSpPr>
            <a:spLocks noChangeArrowheads="1"/>
          </p:cNvSpPr>
          <p:nvPr/>
        </p:nvSpPr>
        <p:spPr bwMode="auto">
          <a:xfrm>
            <a:off x="2217738"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79" name="Rectangle 23"/>
          <p:cNvSpPr>
            <a:spLocks noChangeArrowheads="1"/>
          </p:cNvSpPr>
          <p:nvPr/>
        </p:nvSpPr>
        <p:spPr bwMode="auto">
          <a:xfrm>
            <a:off x="3081338" y="170656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80" name="Rectangle 24"/>
          <p:cNvSpPr>
            <a:spLocks noChangeArrowheads="1"/>
          </p:cNvSpPr>
          <p:nvPr/>
        </p:nvSpPr>
        <p:spPr bwMode="auto">
          <a:xfrm>
            <a:off x="2506663"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81" name="Rectangle 25"/>
          <p:cNvSpPr>
            <a:spLocks noChangeArrowheads="1"/>
          </p:cNvSpPr>
          <p:nvPr/>
        </p:nvSpPr>
        <p:spPr bwMode="auto">
          <a:xfrm>
            <a:off x="2794000"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82" name="Rectangle 26"/>
          <p:cNvSpPr>
            <a:spLocks noChangeArrowheads="1"/>
          </p:cNvSpPr>
          <p:nvPr/>
        </p:nvSpPr>
        <p:spPr bwMode="auto">
          <a:xfrm>
            <a:off x="3368675"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83" name="Rectangle 27"/>
          <p:cNvSpPr>
            <a:spLocks noChangeArrowheads="1"/>
          </p:cNvSpPr>
          <p:nvPr/>
        </p:nvSpPr>
        <p:spPr bwMode="auto">
          <a:xfrm>
            <a:off x="4232275" y="170656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84" name="Rectangle 28"/>
          <p:cNvSpPr>
            <a:spLocks noChangeArrowheads="1"/>
          </p:cNvSpPr>
          <p:nvPr/>
        </p:nvSpPr>
        <p:spPr bwMode="auto">
          <a:xfrm>
            <a:off x="3657600"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85" name="Rectangle 29"/>
          <p:cNvSpPr>
            <a:spLocks noChangeArrowheads="1"/>
          </p:cNvSpPr>
          <p:nvPr/>
        </p:nvSpPr>
        <p:spPr bwMode="auto">
          <a:xfrm>
            <a:off x="3944938"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86" name="Rectangle 30"/>
          <p:cNvSpPr>
            <a:spLocks noChangeArrowheads="1"/>
          </p:cNvSpPr>
          <p:nvPr/>
        </p:nvSpPr>
        <p:spPr bwMode="auto">
          <a:xfrm>
            <a:off x="4521200"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87" name="Rectangle 31"/>
          <p:cNvSpPr>
            <a:spLocks noChangeArrowheads="1"/>
          </p:cNvSpPr>
          <p:nvPr/>
        </p:nvSpPr>
        <p:spPr bwMode="auto">
          <a:xfrm>
            <a:off x="5384800" y="170656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88" name="Rectangle 32"/>
          <p:cNvSpPr>
            <a:spLocks noChangeArrowheads="1"/>
          </p:cNvSpPr>
          <p:nvPr/>
        </p:nvSpPr>
        <p:spPr bwMode="auto">
          <a:xfrm>
            <a:off x="4810125"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89" name="Rectangle 33"/>
          <p:cNvSpPr>
            <a:spLocks noChangeArrowheads="1"/>
          </p:cNvSpPr>
          <p:nvPr/>
        </p:nvSpPr>
        <p:spPr bwMode="auto">
          <a:xfrm>
            <a:off x="5097463" y="17065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90" name="Rectangle 34"/>
          <p:cNvSpPr>
            <a:spLocks noChangeArrowheads="1"/>
          </p:cNvSpPr>
          <p:nvPr/>
        </p:nvSpPr>
        <p:spPr bwMode="auto">
          <a:xfrm>
            <a:off x="1068388"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91" name="Rectangle 35"/>
          <p:cNvSpPr>
            <a:spLocks noChangeArrowheads="1"/>
          </p:cNvSpPr>
          <p:nvPr/>
        </p:nvSpPr>
        <p:spPr bwMode="auto">
          <a:xfrm>
            <a:off x="1931988" y="19954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92" name="Rectangle 36"/>
          <p:cNvSpPr>
            <a:spLocks noChangeArrowheads="1"/>
          </p:cNvSpPr>
          <p:nvPr/>
        </p:nvSpPr>
        <p:spPr bwMode="auto">
          <a:xfrm>
            <a:off x="1357313"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93" name="Rectangle 37"/>
          <p:cNvSpPr>
            <a:spLocks noChangeArrowheads="1"/>
          </p:cNvSpPr>
          <p:nvPr/>
        </p:nvSpPr>
        <p:spPr bwMode="auto">
          <a:xfrm>
            <a:off x="1644650"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94" name="Rectangle 38"/>
          <p:cNvSpPr>
            <a:spLocks noChangeArrowheads="1"/>
          </p:cNvSpPr>
          <p:nvPr/>
        </p:nvSpPr>
        <p:spPr bwMode="auto">
          <a:xfrm>
            <a:off x="2220913"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95" name="Rectangle 39"/>
          <p:cNvSpPr>
            <a:spLocks noChangeArrowheads="1"/>
          </p:cNvSpPr>
          <p:nvPr/>
        </p:nvSpPr>
        <p:spPr bwMode="auto">
          <a:xfrm>
            <a:off x="3084513" y="19954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96" name="Rectangle 40"/>
          <p:cNvSpPr>
            <a:spLocks noChangeArrowheads="1"/>
          </p:cNvSpPr>
          <p:nvPr/>
        </p:nvSpPr>
        <p:spPr bwMode="auto">
          <a:xfrm>
            <a:off x="2509838"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97" name="Rectangle 41"/>
          <p:cNvSpPr>
            <a:spLocks noChangeArrowheads="1"/>
          </p:cNvSpPr>
          <p:nvPr/>
        </p:nvSpPr>
        <p:spPr bwMode="auto">
          <a:xfrm>
            <a:off x="2797175"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98" name="Rectangle 42"/>
          <p:cNvSpPr>
            <a:spLocks noChangeArrowheads="1"/>
          </p:cNvSpPr>
          <p:nvPr/>
        </p:nvSpPr>
        <p:spPr bwMode="auto">
          <a:xfrm>
            <a:off x="3371850"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099" name="Rectangle 43"/>
          <p:cNvSpPr>
            <a:spLocks noChangeArrowheads="1"/>
          </p:cNvSpPr>
          <p:nvPr/>
        </p:nvSpPr>
        <p:spPr bwMode="auto">
          <a:xfrm>
            <a:off x="4235450" y="19954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00" name="Rectangle 44"/>
          <p:cNvSpPr>
            <a:spLocks noChangeArrowheads="1"/>
          </p:cNvSpPr>
          <p:nvPr/>
        </p:nvSpPr>
        <p:spPr bwMode="auto">
          <a:xfrm>
            <a:off x="3660775"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01" name="Rectangle 45"/>
          <p:cNvSpPr>
            <a:spLocks noChangeArrowheads="1"/>
          </p:cNvSpPr>
          <p:nvPr/>
        </p:nvSpPr>
        <p:spPr bwMode="auto">
          <a:xfrm>
            <a:off x="3948113"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02" name="Rectangle 46"/>
          <p:cNvSpPr>
            <a:spLocks noChangeArrowheads="1"/>
          </p:cNvSpPr>
          <p:nvPr/>
        </p:nvSpPr>
        <p:spPr bwMode="auto">
          <a:xfrm>
            <a:off x="4524375"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03" name="Rectangle 47"/>
          <p:cNvSpPr>
            <a:spLocks noChangeArrowheads="1"/>
          </p:cNvSpPr>
          <p:nvPr/>
        </p:nvSpPr>
        <p:spPr bwMode="auto">
          <a:xfrm>
            <a:off x="5387975" y="19954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04" name="Rectangle 48"/>
          <p:cNvSpPr>
            <a:spLocks noChangeArrowheads="1"/>
          </p:cNvSpPr>
          <p:nvPr/>
        </p:nvSpPr>
        <p:spPr bwMode="auto">
          <a:xfrm>
            <a:off x="4813300"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05" name="Rectangle 49"/>
          <p:cNvSpPr>
            <a:spLocks noChangeArrowheads="1"/>
          </p:cNvSpPr>
          <p:nvPr/>
        </p:nvSpPr>
        <p:spPr bwMode="auto">
          <a:xfrm>
            <a:off x="5100638" y="19954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06" name="Rectangle 50"/>
          <p:cNvSpPr>
            <a:spLocks noChangeArrowheads="1"/>
          </p:cNvSpPr>
          <p:nvPr/>
        </p:nvSpPr>
        <p:spPr bwMode="auto">
          <a:xfrm>
            <a:off x="1066800"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07" name="Rectangle 51"/>
          <p:cNvSpPr>
            <a:spLocks noChangeArrowheads="1"/>
          </p:cNvSpPr>
          <p:nvPr/>
        </p:nvSpPr>
        <p:spPr bwMode="auto">
          <a:xfrm>
            <a:off x="1930400" y="22828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08" name="Rectangle 52"/>
          <p:cNvSpPr>
            <a:spLocks noChangeArrowheads="1"/>
          </p:cNvSpPr>
          <p:nvPr/>
        </p:nvSpPr>
        <p:spPr bwMode="auto">
          <a:xfrm>
            <a:off x="1355725"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09" name="Rectangle 53"/>
          <p:cNvSpPr>
            <a:spLocks noChangeArrowheads="1"/>
          </p:cNvSpPr>
          <p:nvPr/>
        </p:nvSpPr>
        <p:spPr bwMode="auto">
          <a:xfrm>
            <a:off x="1643063"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10" name="Rectangle 54"/>
          <p:cNvSpPr>
            <a:spLocks noChangeArrowheads="1"/>
          </p:cNvSpPr>
          <p:nvPr/>
        </p:nvSpPr>
        <p:spPr bwMode="auto">
          <a:xfrm>
            <a:off x="2219325"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11" name="Rectangle 55"/>
          <p:cNvSpPr>
            <a:spLocks noChangeArrowheads="1"/>
          </p:cNvSpPr>
          <p:nvPr/>
        </p:nvSpPr>
        <p:spPr bwMode="auto">
          <a:xfrm>
            <a:off x="3082925" y="22828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12" name="Rectangle 56"/>
          <p:cNvSpPr>
            <a:spLocks noChangeArrowheads="1"/>
          </p:cNvSpPr>
          <p:nvPr/>
        </p:nvSpPr>
        <p:spPr bwMode="auto">
          <a:xfrm>
            <a:off x="2508250"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13" name="Rectangle 57"/>
          <p:cNvSpPr>
            <a:spLocks noChangeArrowheads="1"/>
          </p:cNvSpPr>
          <p:nvPr/>
        </p:nvSpPr>
        <p:spPr bwMode="auto">
          <a:xfrm>
            <a:off x="2795588"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14" name="Rectangle 58"/>
          <p:cNvSpPr>
            <a:spLocks noChangeArrowheads="1"/>
          </p:cNvSpPr>
          <p:nvPr/>
        </p:nvSpPr>
        <p:spPr bwMode="auto">
          <a:xfrm>
            <a:off x="3370263"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15" name="Rectangle 59"/>
          <p:cNvSpPr>
            <a:spLocks noChangeArrowheads="1"/>
          </p:cNvSpPr>
          <p:nvPr/>
        </p:nvSpPr>
        <p:spPr bwMode="auto">
          <a:xfrm>
            <a:off x="4233863" y="22828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16" name="Rectangle 60"/>
          <p:cNvSpPr>
            <a:spLocks noChangeArrowheads="1"/>
          </p:cNvSpPr>
          <p:nvPr/>
        </p:nvSpPr>
        <p:spPr bwMode="auto">
          <a:xfrm>
            <a:off x="3659188"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17" name="Rectangle 61"/>
          <p:cNvSpPr>
            <a:spLocks noChangeArrowheads="1"/>
          </p:cNvSpPr>
          <p:nvPr/>
        </p:nvSpPr>
        <p:spPr bwMode="auto">
          <a:xfrm>
            <a:off x="3946525"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18" name="Rectangle 62"/>
          <p:cNvSpPr>
            <a:spLocks noChangeArrowheads="1"/>
          </p:cNvSpPr>
          <p:nvPr/>
        </p:nvSpPr>
        <p:spPr bwMode="auto">
          <a:xfrm>
            <a:off x="4522788"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19" name="Rectangle 63"/>
          <p:cNvSpPr>
            <a:spLocks noChangeArrowheads="1"/>
          </p:cNvSpPr>
          <p:nvPr/>
        </p:nvSpPr>
        <p:spPr bwMode="auto">
          <a:xfrm>
            <a:off x="5386388" y="22828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20" name="Rectangle 64"/>
          <p:cNvSpPr>
            <a:spLocks noChangeArrowheads="1"/>
          </p:cNvSpPr>
          <p:nvPr/>
        </p:nvSpPr>
        <p:spPr bwMode="auto">
          <a:xfrm>
            <a:off x="4811713"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21" name="Rectangle 65"/>
          <p:cNvSpPr>
            <a:spLocks noChangeArrowheads="1"/>
          </p:cNvSpPr>
          <p:nvPr/>
        </p:nvSpPr>
        <p:spPr bwMode="auto">
          <a:xfrm>
            <a:off x="5099050" y="22828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22" name="Rectangle 66"/>
          <p:cNvSpPr>
            <a:spLocks noChangeArrowheads="1"/>
          </p:cNvSpPr>
          <p:nvPr/>
        </p:nvSpPr>
        <p:spPr bwMode="auto">
          <a:xfrm>
            <a:off x="1068388" y="25717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23" name="Rectangle 67"/>
          <p:cNvSpPr>
            <a:spLocks noChangeArrowheads="1"/>
          </p:cNvSpPr>
          <p:nvPr/>
        </p:nvSpPr>
        <p:spPr bwMode="auto">
          <a:xfrm>
            <a:off x="1931988" y="25717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24" name="Rectangle 68"/>
          <p:cNvSpPr>
            <a:spLocks noChangeArrowheads="1"/>
          </p:cNvSpPr>
          <p:nvPr/>
        </p:nvSpPr>
        <p:spPr bwMode="auto">
          <a:xfrm>
            <a:off x="1357313" y="25717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25" name="Rectangle 69"/>
          <p:cNvSpPr>
            <a:spLocks noChangeArrowheads="1"/>
          </p:cNvSpPr>
          <p:nvPr/>
        </p:nvSpPr>
        <p:spPr bwMode="auto">
          <a:xfrm>
            <a:off x="1644650" y="25717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26" name="Rectangle 70"/>
          <p:cNvSpPr>
            <a:spLocks noChangeArrowheads="1"/>
          </p:cNvSpPr>
          <p:nvPr/>
        </p:nvSpPr>
        <p:spPr bwMode="auto">
          <a:xfrm>
            <a:off x="2220913" y="25717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27" name="Rectangle 71"/>
          <p:cNvSpPr>
            <a:spLocks noChangeArrowheads="1"/>
          </p:cNvSpPr>
          <p:nvPr/>
        </p:nvSpPr>
        <p:spPr bwMode="auto">
          <a:xfrm>
            <a:off x="3084513" y="25717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28" name="Rectangle 72"/>
          <p:cNvSpPr>
            <a:spLocks noChangeArrowheads="1"/>
          </p:cNvSpPr>
          <p:nvPr/>
        </p:nvSpPr>
        <p:spPr bwMode="auto">
          <a:xfrm>
            <a:off x="2509838" y="25717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29" name="Rectangle 73"/>
          <p:cNvSpPr>
            <a:spLocks noChangeArrowheads="1"/>
          </p:cNvSpPr>
          <p:nvPr/>
        </p:nvSpPr>
        <p:spPr bwMode="auto">
          <a:xfrm>
            <a:off x="2797175" y="25717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30" name="Rectangle 74"/>
          <p:cNvSpPr>
            <a:spLocks noChangeArrowheads="1"/>
          </p:cNvSpPr>
          <p:nvPr/>
        </p:nvSpPr>
        <p:spPr bwMode="auto">
          <a:xfrm>
            <a:off x="3371850" y="2571750"/>
            <a:ext cx="288925" cy="287338"/>
          </a:xfrm>
          <a:prstGeom prst="rect">
            <a:avLst/>
          </a:prstGeom>
          <a:solidFill>
            <a:srgbClr val="660033"/>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31" name="Rectangle 75"/>
          <p:cNvSpPr>
            <a:spLocks noChangeArrowheads="1"/>
          </p:cNvSpPr>
          <p:nvPr/>
        </p:nvSpPr>
        <p:spPr bwMode="auto">
          <a:xfrm>
            <a:off x="4235450" y="25717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32" name="Rectangle 76"/>
          <p:cNvSpPr>
            <a:spLocks noChangeArrowheads="1"/>
          </p:cNvSpPr>
          <p:nvPr/>
        </p:nvSpPr>
        <p:spPr bwMode="auto">
          <a:xfrm>
            <a:off x="3660775" y="25717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33" name="Rectangle 77"/>
          <p:cNvSpPr>
            <a:spLocks noChangeArrowheads="1"/>
          </p:cNvSpPr>
          <p:nvPr/>
        </p:nvSpPr>
        <p:spPr bwMode="auto">
          <a:xfrm>
            <a:off x="3948113" y="25717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34" name="Rectangle 78"/>
          <p:cNvSpPr>
            <a:spLocks noChangeArrowheads="1"/>
          </p:cNvSpPr>
          <p:nvPr/>
        </p:nvSpPr>
        <p:spPr bwMode="auto">
          <a:xfrm>
            <a:off x="4524375" y="25717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35" name="Rectangle 79"/>
          <p:cNvSpPr>
            <a:spLocks noChangeArrowheads="1"/>
          </p:cNvSpPr>
          <p:nvPr/>
        </p:nvSpPr>
        <p:spPr bwMode="auto">
          <a:xfrm>
            <a:off x="5387975" y="25717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36" name="Rectangle 80"/>
          <p:cNvSpPr>
            <a:spLocks noChangeArrowheads="1"/>
          </p:cNvSpPr>
          <p:nvPr/>
        </p:nvSpPr>
        <p:spPr bwMode="auto">
          <a:xfrm>
            <a:off x="4813300" y="25717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37" name="Rectangle 81"/>
          <p:cNvSpPr>
            <a:spLocks noChangeArrowheads="1"/>
          </p:cNvSpPr>
          <p:nvPr/>
        </p:nvSpPr>
        <p:spPr bwMode="auto">
          <a:xfrm>
            <a:off x="5100638" y="25717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38" name="Rectangle 82"/>
          <p:cNvSpPr>
            <a:spLocks noChangeArrowheads="1"/>
          </p:cNvSpPr>
          <p:nvPr/>
        </p:nvSpPr>
        <p:spPr bwMode="auto">
          <a:xfrm>
            <a:off x="1066800"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39" name="Rectangle 83"/>
          <p:cNvSpPr>
            <a:spLocks noChangeArrowheads="1"/>
          </p:cNvSpPr>
          <p:nvPr/>
        </p:nvSpPr>
        <p:spPr bwMode="auto">
          <a:xfrm>
            <a:off x="1930400" y="28590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40" name="Rectangle 84"/>
          <p:cNvSpPr>
            <a:spLocks noChangeArrowheads="1"/>
          </p:cNvSpPr>
          <p:nvPr/>
        </p:nvSpPr>
        <p:spPr bwMode="auto">
          <a:xfrm>
            <a:off x="1355725"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41" name="Rectangle 85"/>
          <p:cNvSpPr>
            <a:spLocks noChangeArrowheads="1"/>
          </p:cNvSpPr>
          <p:nvPr/>
        </p:nvSpPr>
        <p:spPr bwMode="auto">
          <a:xfrm>
            <a:off x="1643063"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42" name="Rectangle 86"/>
          <p:cNvSpPr>
            <a:spLocks noChangeArrowheads="1"/>
          </p:cNvSpPr>
          <p:nvPr/>
        </p:nvSpPr>
        <p:spPr bwMode="auto">
          <a:xfrm>
            <a:off x="2219325"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43" name="Rectangle 87"/>
          <p:cNvSpPr>
            <a:spLocks noChangeArrowheads="1"/>
          </p:cNvSpPr>
          <p:nvPr/>
        </p:nvSpPr>
        <p:spPr bwMode="auto">
          <a:xfrm>
            <a:off x="3082925" y="28590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44" name="Rectangle 88"/>
          <p:cNvSpPr>
            <a:spLocks noChangeArrowheads="1"/>
          </p:cNvSpPr>
          <p:nvPr/>
        </p:nvSpPr>
        <p:spPr bwMode="auto">
          <a:xfrm>
            <a:off x="2508250"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45" name="Rectangle 89"/>
          <p:cNvSpPr>
            <a:spLocks noChangeArrowheads="1"/>
          </p:cNvSpPr>
          <p:nvPr/>
        </p:nvSpPr>
        <p:spPr bwMode="auto">
          <a:xfrm>
            <a:off x="2795588"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46" name="Rectangle 90"/>
          <p:cNvSpPr>
            <a:spLocks noChangeArrowheads="1"/>
          </p:cNvSpPr>
          <p:nvPr/>
        </p:nvSpPr>
        <p:spPr bwMode="auto">
          <a:xfrm>
            <a:off x="3370263"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47" name="Rectangle 91"/>
          <p:cNvSpPr>
            <a:spLocks noChangeArrowheads="1"/>
          </p:cNvSpPr>
          <p:nvPr/>
        </p:nvSpPr>
        <p:spPr bwMode="auto">
          <a:xfrm>
            <a:off x="4233863" y="28590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48" name="Rectangle 92"/>
          <p:cNvSpPr>
            <a:spLocks noChangeArrowheads="1"/>
          </p:cNvSpPr>
          <p:nvPr/>
        </p:nvSpPr>
        <p:spPr bwMode="auto">
          <a:xfrm>
            <a:off x="3659188"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49" name="Rectangle 93"/>
          <p:cNvSpPr>
            <a:spLocks noChangeArrowheads="1"/>
          </p:cNvSpPr>
          <p:nvPr/>
        </p:nvSpPr>
        <p:spPr bwMode="auto">
          <a:xfrm>
            <a:off x="3946525"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50" name="Rectangle 94"/>
          <p:cNvSpPr>
            <a:spLocks noChangeArrowheads="1"/>
          </p:cNvSpPr>
          <p:nvPr/>
        </p:nvSpPr>
        <p:spPr bwMode="auto">
          <a:xfrm>
            <a:off x="4522788"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51" name="Rectangle 95"/>
          <p:cNvSpPr>
            <a:spLocks noChangeArrowheads="1"/>
          </p:cNvSpPr>
          <p:nvPr/>
        </p:nvSpPr>
        <p:spPr bwMode="auto">
          <a:xfrm>
            <a:off x="5386388" y="28590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52" name="Rectangle 96"/>
          <p:cNvSpPr>
            <a:spLocks noChangeArrowheads="1"/>
          </p:cNvSpPr>
          <p:nvPr/>
        </p:nvSpPr>
        <p:spPr bwMode="auto">
          <a:xfrm>
            <a:off x="4811713"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53" name="Rectangle 97"/>
          <p:cNvSpPr>
            <a:spLocks noChangeArrowheads="1"/>
          </p:cNvSpPr>
          <p:nvPr/>
        </p:nvSpPr>
        <p:spPr bwMode="auto">
          <a:xfrm>
            <a:off x="5099050" y="28590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54" name="Rectangle 98"/>
          <p:cNvSpPr>
            <a:spLocks noChangeArrowheads="1"/>
          </p:cNvSpPr>
          <p:nvPr/>
        </p:nvSpPr>
        <p:spPr bwMode="auto">
          <a:xfrm>
            <a:off x="1069975"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55" name="Rectangle 99"/>
          <p:cNvSpPr>
            <a:spLocks noChangeArrowheads="1"/>
          </p:cNvSpPr>
          <p:nvPr/>
        </p:nvSpPr>
        <p:spPr bwMode="auto">
          <a:xfrm>
            <a:off x="1933575" y="31480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56" name="Rectangle 100"/>
          <p:cNvSpPr>
            <a:spLocks noChangeArrowheads="1"/>
          </p:cNvSpPr>
          <p:nvPr/>
        </p:nvSpPr>
        <p:spPr bwMode="auto">
          <a:xfrm>
            <a:off x="1358900"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57" name="Rectangle 101"/>
          <p:cNvSpPr>
            <a:spLocks noChangeArrowheads="1"/>
          </p:cNvSpPr>
          <p:nvPr/>
        </p:nvSpPr>
        <p:spPr bwMode="auto">
          <a:xfrm>
            <a:off x="1646238"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58" name="Rectangle 102"/>
          <p:cNvSpPr>
            <a:spLocks noChangeArrowheads="1"/>
          </p:cNvSpPr>
          <p:nvPr/>
        </p:nvSpPr>
        <p:spPr bwMode="auto">
          <a:xfrm>
            <a:off x="2222500"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59" name="Rectangle 103"/>
          <p:cNvSpPr>
            <a:spLocks noChangeArrowheads="1"/>
          </p:cNvSpPr>
          <p:nvPr/>
        </p:nvSpPr>
        <p:spPr bwMode="auto">
          <a:xfrm>
            <a:off x="3086100" y="31480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60" name="Rectangle 104"/>
          <p:cNvSpPr>
            <a:spLocks noChangeArrowheads="1"/>
          </p:cNvSpPr>
          <p:nvPr/>
        </p:nvSpPr>
        <p:spPr bwMode="auto">
          <a:xfrm>
            <a:off x="2511425"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61" name="Rectangle 105"/>
          <p:cNvSpPr>
            <a:spLocks noChangeArrowheads="1"/>
          </p:cNvSpPr>
          <p:nvPr/>
        </p:nvSpPr>
        <p:spPr bwMode="auto">
          <a:xfrm>
            <a:off x="2795588"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62" name="Rectangle 106"/>
          <p:cNvSpPr>
            <a:spLocks noChangeArrowheads="1"/>
          </p:cNvSpPr>
          <p:nvPr/>
        </p:nvSpPr>
        <p:spPr bwMode="auto">
          <a:xfrm>
            <a:off x="3373438"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63" name="Rectangle 107"/>
          <p:cNvSpPr>
            <a:spLocks noChangeArrowheads="1"/>
          </p:cNvSpPr>
          <p:nvPr/>
        </p:nvSpPr>
        <p:spPr bwMode="auto">
          <a:xfrm>
            <a:off x="4237038" y="31480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64" name="Rectangle 108"/>
          <p:cNvSpPr>
            <a:spLocks noChangeArrowheads="1"/>
          </p:cNvSpPr>
          <p:nvPr/>
        </p:nvSpPr>
        <p:spPr bwMode="auto">
          <a:xfrm>
            <a:off x="3662363"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65" name="Rectangle 109"/>
          <p:cNvSpPr>
            <a:spLocks noChangeArrowheads="1"/>
          </p:cNvSpPr>
          <p:nvPr/>
        </p:nvSpPr>
        <p:spPr bwMode="auto">
          <a:xfrm>
            <a:off x="3949700"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66" name="Rectangle 110"/>
          <p:cNvSpPr>
            <a:spLocks noChangeArrowheads="1"/>
          </p:cNvSpPr>
          <p:nvPr/>
        </p:nvSpPr>
        <p:spPr bwMode="auto">
          <a:xfrm>
            <a:off x="4525963"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67" name="Rectangle 111"/>
          <p:cNvSpPr>
            <a:spLocks noChangeArrowheads="1"/>
          </p:cNvSpPr>
          <p:nvPr/>
        </p:nvSpPr>
        <p:spPr bwMode="auto">
          <a:xfrm>
            <a:off x="5389563" y="31480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68" name="Rectangle 112"/>
          <p:cNvSpPr>
            <a:spLocks noChangeArrowheads="1"/>
          </p:cNvSpPr>
          <p:nvPr/>
        </p:nvSpPr>
        <p:spPr bwMode="auto">
          <a:xfrm>
            <a:off x="4814888"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69" name="Rectangle 113"/>
          <p:cNvSpPr>
            <a:spLocks noChangeArrowheads="1"/>
          </p:cNvSpPr>
          <p:nvPr/>
        </p:nvSpPr>
        <p:spPr bwMode="auto">
          <a:xfrm>
            <a:off x="5102225" y="31480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70" name="Rectangle 114"/>
          <p:cNvSpPr>
            <a:spLocks noChangeArrowheads="1"/>
          </p:cNvSpPr>
          <p:nvPr/>
        </p:nvSpPr>
        <p:spPr bwMode="auto">
          <a:xfrm>
            <a:off x="1068388"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71" name="Rectangle 115"/>
          <p:cNvSpPr>
            <a:spLocks noChangeArrowheads="1"/>
          </p:cNvSpPr>
          <p:nvPr/>
        </p:nvSpPr>
        <p:spPr bwMode="auto">
          <a:xfrm>
            <a:off x="1931988" y="34353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72" name="Rectangle 116"/>
          <p:cNvSpPr>
            <a:spLocks noChangeArrowheads="1"/>
          </p:cNvSpPr>
          <p:nvPr/>
        </p:nvSpPr>
        <p:spPr bwMode="auto">
          <a:xfrm>
            <a:off x="1357313"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73" name="Rectangle 117"/>
          <p:cNvSpPr>
            <a:spLocks noChangeArrowheads="1"/>
          </p:cNvSpPr>
          <p:nvPr/>
        </p:nvSpPr>
        <p:spPr bwMode="auto">
          <a:xfrm>
            <a:off x="1644650"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74" name="Rectangle 118"/>
          <p:cNvSpPr>
            <a:spLocks noChangeArrowheads="1"/>
          </p:cNvSpPr>
          <p:nvPr/>
        </p:nvSpPr>
        <p:spPr bwMode="auto">
          <a:xfrm>
            <a:off x="2220913"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75" name="Rectangle 119"/>
          <p:cNvSpPr>
            <a:spLocks noChangeArrowheads="1"/>
          </p:cNvSpPr>
          <p:nvPr/>
        </p:nvSpPr>
        <p:spPr bwMode="auto">
          <a:xfrm>
            <a:off x="2509838"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76" name="Rectangle 120"/>
          <p:cNvSpPr>
            <a:spLocks noChangeArrowheads="1"/>
          </p:cNvSpPr>
          <p:nvPr/>
        </p:nvSpPr>
        <p:spPr bwMode="auto">
          <a:xfrm>
            <a:off x="2797175"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77" name="Rectangle 121"/>
          <p:cNvSpPr>
            <a:spLocks noChangeArrowheads="1"/>
          </p:cNvSpPr>
          <p:nvPr/>
        </p:nvSpPr>
        <p:spPr bwMode="auto">
          <a:xfrm>
            <a:off x="3371850"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78" name="Rectangle 122"/>
          <p:cNvSpPr>
            <a:spLocks noChangeArrowheads="1"/>
          </p:cNvSpPr>
          <p:nvPr/>
        </p:nvSpPr>
        <p:spPr bwMode="auto">
          <a:xfrm>
            <a:off x="4235450" y="34353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79" name="Rectangle 123"/>
          <p:cNvSpPr>
            <a:spLocks noChangeArrowheads="1"/>
          </p:cNvSpPr>
          <p:nvPr/>
        </p:nvSpPr>
        <p:spPr bwMode="auto">
          <a:xfrm>
            <a:off x="3660775"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80" name="Rectangle 124"/>
          <p:cNvSpPr>
            <a:spLocks noChangeArrowheads="1"/>
          </p:cNvSpPr>
          <p:nvPr/>
        </p:nvSpPr>
        <p:spPr bwMode="auto">
          <a:xfrm>
            <a:off x="3948113"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81" name="Rectangle 125"/>
          <p:cNvSpPr>
            <a:spLocks noChangeArrowheads="1"/>
          </p:cNvSpPr>
          <p:nvPr/>
        </p:nvSpPr>
        <p:spPr bwMode="auto">
          <a:xfrm>
            <a:off x="4524375"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82" name="Rectangle 126"/>
          <p:cNvSpPr>
            <a:spLocks noChangeArrowheads="1"/>
          </p:cNvSpPr>
          <p:nvPr/>
        </p:nvSpPr>
        <p:spPr bwMode="auto">
          <a:xfrm>
            <a:off x="5387975" y="34353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83" name="Rectangle 127"/>
          <p:cNvSpPr>
            <a:spLocks noChangeArrowheads="1"/>
          </p:cNvSpPr>
          <p:nvPr/>
        </p:nvSpPr>
        <p:spPr bwMode="auto">
          <a:xfrm>
            <a:off x="4813300"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84" name="Rectangle 128"/>
          <p:cNvSpPr>
            <a:spLocks noChangeArrowheads="1"/>
          </p:cNvSpPr>
          <p:nvPr/>
        </p:nvSpPr>
        <p:spPr bwMode="auto">
          <a:xfrm>
            <a:off x="5100638" y="34353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85" name="Rectangle 129"/>
          <p:cNvSpPr>
            <a:spLocks noChangeArrowheads="1"/>
          </p:cNvSpPr>
          <p:nvPr/>
        </p:nvSpPr>
        <p:spPr bwMode="auto">
          <a:xfrm>
            <a:off x="1066800" y="37226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86" name="Rectangle 130"/>
          <p:cNvSpPr>
            <a:spLocks noChangeArrowheads="1"/>
          </p:cNvSpPr>
          <p:nvPr/>
        </p:nvSpPr>
        <p:spPr bwMode="auto">
          <a:xfrm>
            <a:off x="1930400" y="37226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87" name="Rectangle 131"/>
          <p:cNvSpPr>
            <a:spLocks noChangeArrowheads="1"/>
          </p:cNvSpPr>
          <p:nvPr/>
        </p:nvSpPr>
        <p:spPr bwMode="auto">
          <a:xfrm>
            <a:off x="1355725" y="37226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88" name="Rectangle 132"/>
          <p:cNvSpPr>
            <a:spLocks noChangeArrowheads="1"/>
          </p:cNvSpPr>
          <p:nvPr/>
        </p:nvSpPr>
        <p:spPr bwMode="auto">
          <a:xfrm>
            <a:off x="1643063" y="37226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89" name="Rectangle 133"/>
          <p:cNvSpPr>
            <a:spLocks noChangeArrowheads="1"/>
          </p:cNvSpPr>
          <p:nvPr/>
        </p:nvSpPr>
        <p:spPr bwMode="auto">
          <a:xfrm>
            <a:off x="2219325" y="37226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90" name="Rectangle 134"/>
          <p:cNvSpPr>
            <a:spLocks noChangeArrowheads="1"/>
          </p:cNvSpPr>
          <p:nvPr/>
        </p:nvSpPr>
        <p:spPr bwMode="auto">
          <a:xfrm>
            <a:off x="2508250" y="37226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91" name="Rectangle 135"/>
          <p:cNvSpPr>
            <a:spLocks noChangeArrowheads="1"/>
          </p:cNvSpPr>
          <p:nvPr/>
        </p:nvSpPr>
        <p:spPr bwMode="auto">
          <a:xfrm>
            <a:off x="2795588" y="37226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92" name="Rectangle 136"/>
          <p:cNvSpPr>
            <a:spLocks noChangeArrowheads="1"/>
          </p:cNvSpPr>
          <p:nvPr/>
        </p:nvSpPr>
        <p:spPr bwMode="auto">
          <a:xfrm>
            <a:off x="4233863" y="37226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93" name="Rectangle 137"/>
          <p:cNvSpPr>
            <a:spLocks noChangeArrowheads="1"/>
          </p:cNvSpPr>
          <p:nvPr/>
        </p:nvSpPr>
        <p:spPr bwMode="auto">
          <a:xfrm>
            <a:off x="3659188" y="37226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94" name="Rectangle 138"/>
          <p:cNvSpPr>
            <a:spLocks noChangeArrowheads="1"/>
          </p:cNvSpPr>
          <p:nvPr/>
        </p:nvSpPr>
        <p:spPr bwMode="auto">
          <a:xfrm>
            <a:off x="3946525" y="37226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95" name="Rectangle 139"/>
          <p:cNvSpPr>
            <a:spLocks noChangeArrowheads="1"/>
          </p:cNvSpPr>
          <p:nvPr/>
        </p:nvSpPr>
        <p:spPr bwMode="auto">
          <a:xfrm>
            <a:off x="4522788" y="37226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96" name="Rectangle 140"/>
          <p:cNvSpPr>
            <a:spLocks noChangeArrowheads="1"/>
          </p:cNvSpPr>
          <p:nvPr/>
        </p:nvSpPr>
        <p:spPr bwMode="auto">
          <a:xfrm>
            <a:off x="5386388" y="37226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97" name="Rectangle 141"/>
          <p:cNvSpPr>
            <a:spLocks noChangeArrowheads="1"/>
          </p:cNvSpPr>
          <p:nvPr/>
        </p:nvSpPr>
        <p:spPr bwMode="auto">
          <a:xfrm>
            <a:off x="4811713" y="37226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98" name="Rectangle 142"/>
          <p:cNvSpPr>
            <a:spLocks noChangeArrowheads="1"/>
          </p:cNvSpPr>
          <p:nvPr/>
        </p:nvSpPr>
        <p:spPr bwMode="auto">
          <a:xfrm>
            <a:off x="5099050" y="37226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199" name="Rectangle 143"/>
          <p:cNvSpPr>
            <a:spLocks noChangeArrowheads="1"/>
          </p:cNvSpPr>
          <p:nvPr/>
        </p:nvSpPr>
        <p:spPr bwMode="auto">
          <a:xfrm>
            <a:off x="1065213"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00" name="Rectangle 144"/>
          <p:cNvSpPr>
            <a:spLocks noChangeArrowheads="1"/>
          </p:cNvSpPr>
          <p:nvPr/>
        </p:nvSpPr>
        <p:spPr bwMode="auto">
          <a:xfrm>
            <a:off x="1928813" y="40100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01" name="Rectangle 145"/>
          <p:cNvSpPr>
            <a:spLocks noChangeArrowheads="1"/>
          </p:cNvSpPr>
          <p:nvPr/>
        </p:nvSpPr>
        <p:spPr bwMode="auto">
          <a:xfrm>
            <a:off x="1354138"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02" name="Rectangle 146"/>
          <p:cNvSpPr>
            <a:spLocks noChangeArrowheads="1"/>
          </p:cNvSpPr>
          <p:nvPr/>
        </p:nvSpPr>
        <p:spPr bwMode="auto">
          <a:xfrm>
            <a:off x="1641475"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03" name="Rectangle 147"/>
          <p:cNvSpPr>
            <a:spLocks noChangeArrowheads="1"/>
          </p:cNvSpPr>
          <p:nvPr/>
        </p:nvSpPr>
        <p:spPr bwMode="auto">
          <a:xfrm>
            <a:off x="2217738"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04" name="Rectangle 148"/>
          <p:cNvSpPr>
            <a:spLocks noChangeArrowheads="1"/>
          </p:cNvSpPr>
          <p:nvPr/>
        </p:nvSpPr>
        <p:spPr bwMode="auto">
          <a:xfrm>
            <a:off x="3081338" y="40100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05" name="Rectangle 149"/>
          <p:cNvSpPr>
            <a:spLocks noChangeArrowheads="1"/>
          </p:cNvSpPr>
          <p:nvPr/>
        </p:nvSpPr>
        <p:spPr bwMode="auto">
          <a:xfrm>
            <a:off x="2506663"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06" name="Rectangle 150"/>
          <p:cNvSpPr>
            <a:spLocks noChangeArrowheads="1"/>
          </p:cNvSpPr>
          <p:nvPr/>
        </p:nvSpPr>
        <p:spPr bwMode="auto">
          <a:xfrm>
            <a:off x="2794000"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07" name="Rectangle 151"/>
          <p:cNvSpPr>
            <a:spLocks noChangeArrowheads="1"/>
          </p:cNvSpPr>
          <p:nvPr/>
        </p:nvSpPr>
        <p:spPr bwMode="auto">
          <a:xfrm>
            <a:off x="3368675"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08" name="Rectangle 152"/>
          <p:cNvSpPr>
            <a:spLocks noChangeArrowheads="1"/>
          </p:cNvSpPr>
          <p:nvPr/>
        </p:nvSpPr>
        <p:spPr bwMode="auto">
          <a:xfrm>
            <a:off x="4232275" y="40100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09" name="Rectangle 153"/>
          <p:cNvSpPr>
            <a:spLocks noChangeArrowheads="1"/>
          </p:cNvSpPr>
          <p:nvPr/>
        </p:nvSpPr>
        <p:spPr bwMode="auto">
          <a:xfrm>
            <a:off x="3657600"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10" name="Rectangle 154"/>
          <p:cNvSpPr>
            <a:spLocks noChangeArrowheads="1"/>
          </p:cNvSpPr>
          <p:nvPr/>
        </p:nvSpPr>
        <p:spPr bwMode="auto">
          <a:xfrm>
            <a:off x="3944938"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11" name="Rectangle 155"/>
          <p:cNvSpPr>
            <a:spLocks noChangeArrowheads="1"/>
          </p:cNvSpPr>
          <p:nvPr/>
        </p:nvSpPr>
        <p:spPr bwMode="auto">
          <a:xfrm>
            <a:off x="4521200"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12" name="Rectangle 156"/>
          <p:cNvSpPr>
            <a:spLocks noChangeArrowheads="1"/>
          </p:cNvSpPr>
          <p:nvPr/>
        </p:nvSpPr>
        <p:spPr bwMode="auto">
          <a:xfrm>
            <a:off x="5384800" y="401002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13" name="Rectangle 157"/>
          <p:cNvSpPr>
            <a:spLocks noChangeArrowheads="1"/>
          </p:cNvSpPr>
          <p:nvPr/>
        </p:nvSpPr>
        <p:spPr bwMode="auto">
          <a:xfrm>
            <a:off x="4810125"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14" name="Rectangle 158"/>
          <p:cNvSpPr>
            <a:spLocks noChangeArrowheads="1"/>
          </p:cNvSpPr>
          <p:nvPr/>
        </p:nvSpPr>
        <p:spPr bwMode="auto">
          <a:xfrm>
            <a:off x="5097463" y="401002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15" name="Rectangle 159"/>
          <p:cNvSpPr>
            <a:spLocks noChangeArrowheads="1"/>
          </p:cNvSpPr>
          <p:nvPr/>
        </p:nvSpPr>
        <p:spPr bwMode="auto">
          <a:xfrm>
            <a:off x="1068388"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16" name="Rectangle 160"/>
          <p:cNvSpPr>
            <a:spLocks noChangeArrowheads="1"/>
          </p:cNvSpPr>
          <p:nvPr/>
        </p:nvSpPr>
        <p:spPr bwMode="auto">
          <a:xfrm>
            <a:off x="1931988" y="42989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17" name="Rectangle 161"/>
          <p:cNvSpPr>
            <a:spLocks noChangeArrowheads="1"/>
          </p:cNvSpPr>
          <p:nvPr/>
        </p:nvSpPr>
        <p:spPr bwMode="auto">
          <a:xfrm>
            <a:off x="1357313"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18" name="Rectangle 162"/>
          <p:cNvSpPr>
            <a:spLocks noChangeArrowheads="1"/>
          </p:cNvSpPr>
          <p:nvPr/>
        </p:nvSpPr>
        <p:spPr bwMode="auto">
          <a:xfrm>
            <a:off x="1644650"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19" name="Rectangle 163"/>
          <p:cNvSpPr>
            <a:spLocks noChangeArrowheads="1"/>
          </p:cNvSpPr>
          <p:nvPr/>
        </p:nvSpPr>
        <p:spPr bwMode="auto">
          <a:xfrm>
            <a:off x="2220913"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20" name="Rectangle 164"/>
          <p:cNvSpPr>
            <a:spLocks noChangeArrowheads="1"/>
          </p:cNvSpPr>
          <p:nvPr/>
        </p:nvSpPr>
        <p:spPr bwMode="auto">
          <a:xfrm>
            <a:off x="3084513" y="42989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21" name="Rectangle 165"/>
          <p:cNvSpPr>
            <a:spLocks noChangeArrowheads="1"/>
          </p:cNvSpPr>
          <p:nvPr/>
        </p:nvSpPr>
        <p:spPr bwMode="auto">
          <a:xfrm>
            <a:off x="2509838"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22" name="Rectangle 166"/>
          <p:cNvSpPr>
            <a:spLocks noChangeArrowheads="1"/>
          </p:cNvSpPr>
          <p:nvPr/>
        </p:nvSpPr>
        <p:spPr bwMode="auto">
          <a:xfrm>
            <a:off x="2797175"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23" name="Rectangle 167"/>
          <p:cNvSpPr>
            <a:spLocks noChangeArrowheads="1"/>
          </p:cNvSpPr>
          <p:nvPr/>
        </p:nvSpPr>
        <p:spPr bwMode="auto">
          <a:xfrm>
            <a:off x="3371850"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24" name="Rectangle 168"/>
          <p:cNvSpPr>
            <a:spLocks noChangeArrowheads="1"/>
          </p:cNvSpPr>
          <p:nvPr/>
        </p:nvSpPr>
        <p:spPr bwMode="auto">
          <a:xfrm>
            <a:off x="4235450" y="42989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25" name="Rectangle 169"/>
          <p:cNvSpPr>
            <a:spLocks noChangeArrowheads="1"/>
          </p:cNvSpPr>
          <p:nvPr/>
        </p:nvSpPr>
        <p:spPr bwMode="auto">
          <a:xfrm>
            <a:off x="3660775"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26" name="Rectangle 170"/>
          <p:cNvSpPr>
            <a:spLocks noChangeArrowheads="1"/>
          </p:cNvSpPr>
          <p:nvPr/>
        </p:nvSpPr>
        <p:spPr bwMode="auto">
          <a:xfrm>
            <a:off x="3948113"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27" name="Rectangle 171"/>
          <p:cNvSpPr>
            <a:spLocks noChangeArrowheads="1"/>
          </p:cNvSpPr>
          <p:nvPr/>
        </p:nvSpPr>
        <p:spPr bwMode="auto">
          <a:xfrm>
            <a:off x="4524375"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28" name="Rectangle 172"/>
          <p:cNvSpPr>
            <a:spLocks noChangeArrowheads="1"/>
          </p:cNvSpPr>
          <p:nvPr/>
        </p:nvSpPr>
        <p:spPr bwMode="auto">
          <a:xfrm>
            <a:off x="5387975" y="42989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29" name="Rectangle 173"/>
          <p:cNvSpPr>
            <a:spLocks noChangeArrowheads="1"/>
          </p:cNvSpPr>
          <p:nvPr/>
        </p:nvSpPr>
        <p:spPr bwMode="auto">
          <a:xfrm>
            <a:off x="4813300"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30" name="Rectangle 174"/>
          <p:cNvSpPr>
            <a:spLocks noChangeArrowheads="1"/>
          </p:cNvSpPr>
          <p:nvPr/>
        </p:nvSpPr>
        <p:spPr bwMode="auto">
          <a:xfrm>
            <a:off x="5100638" y="429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31" name="Rectangle 175"/>
          <p:cNvSpPr>
            <a:spLocks noChangeArrowheads="1"/>
          </p:cNvSpPr>
          <p:nvPr/>
        </p:nvSpPr>
        <p:spPr bwMode="auto">
          <a:xfrm>
            <a:off x="1066800"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32" name="Rectangle 176"/>
          <p:cNvSpPr>
            <a:spLocks noChangeArrowheads="1"/>
          </p:cNvSpPr>
          <p:nvPr/>
        </p:nvSpPr>
        <p:spPr bwMode="auto">
          <a:xfrm>
            <a:off x="1930400" y="45862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33" name="Rectangle 177"/>
          <p:cNvSpPr>
            <a:spLocks noChangeArrowheads="1"/>
          </p:cNvSpPr>
          <p:nvPr/>
        </p:nvSpPr>
        <p:spPr bwMode="auto">
          <a:xfrm>
            <a:off x="1355725"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34" name="Rectangle 178"/>
          <p:cNvSpPr>
            <a:spLocks noChangeArrowheads="1"/>
          </p:cNvSpPr>
          <p:nvPr/>
        </p:nvSpPr>
        <p:spPr bwMode="auto">
          <a:xfrm>
            <a:off x="1643063"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35" name="Rectangle 179"/>
          <p:cNvSpPr>
            <a:spLocks noChangeArrowheads="1"/>
          </p:cNvSpPr>
          <p:nvPr/>
        </p:nvSpPr>
        <p:spPr bwMode="auto">
          <a:xfrm>
            <a:off x="2219325"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36" name="Rectangle 180"/>
          <p:cNvSpPr>
            <a:spLocks noChangeArrowheads="1"/>
          </p:cNvSpPr>
          <p:nvPr/>
        </p:nvSpPr>
        <p:spPr bwMode="auto">
          <a:xfrm>
            <a:off x="3082925" y="45862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37" name="Rectangle 181"/>
          <p:cNvSpPr>
            <a:spLocks noChangeArrowheads="1"/>
          </p:cNvSpPr>
          <p:nvPr/>
        </p:nvSpPr>
        <p:spPr bwMode="auto">
          <a:xfrm>
            <a:off x="2508250"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38" name="Rectangle 182"/>
          <p:cNvSpPr>
            <a:spLocks noChangeArrowheads="1"/>
          </p:cNvSpPr>
          <p:nvPr/>
        </p:nvSpPr>
        <p:spPr bwMode="auto">
          <a:xfrm>
            <a:off x="2795588"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39" name="Rectangle 183"/>
          <p:cNvSpPr>
            <a:spLocks noChangeArrowheads="1"/>
          </p:cNvSpPr>
          <p:nvPr/>
        </p:nvSpPr>
        <p:spPr bwMode="auto">
          <a:xfrm>
            <a:off x="3370263"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40" name="Rectangle 184"/>
          <p:cNvSpPr>
            <a:spLocks noChangeArrowheads="1"/>
          </p:cNvSpPr>
          <p:nvPr/>
        </p:nvSpPr>
        <p:spPr bwMode="auto">
          <a:xfrm>
            <a:off x="4233863" y="45862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41" name="Rectangle 185"/>
          <p:cNvSpPr>
            <a:spLocks noChangeArrowheads="1"/>
          </p:cNvSpPr>
          <p:nvPr/>
        </p:nvSpPr>
        <p:spPr bwMode="auto">
          <a:xfrm>
            <a:off x="3659188"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42" name="Rectangle 186"/>
          <p:cNvSpPr>
            <a:spLocks noChangeArrowheads="1"/>
          </p:cNvSpPr>
          <p:nvPr/>
        </p:nvSpPr>
        <p:spPr bwMode="auto">
          <a:xfrm>
            <a:off x="3946525"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43" name="Rectangle 187"/>
          <p:cNvSpPr>
            <a:spLocks noChangeArrowheads="1"/>
          </p:cNvSpPr>
          <p:nvPr/>
        </p:nvSpPr>
        <p:spPr bwMode="auto">
          <a:xfrm>
            <a:off x="4522788"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44" name="Rectangle 188"/>
          <p:cNvSpPr>
            <a:spLocks noChangeArrowheads="1"/>
          </p:cNvSpPr>
          <p:nvPr/>
        </p:nvSpPr>
        <p:spPr bwMode="auto">
          <a:xfrm>
            <a:off x="5386388" y="458628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45" name="Rectangle 189"/>
          <p:cNvSpPr>
            <a:spLocks noChangeArrowheads="1"/>
          </p:cNvSpPr>
          <p:nvPr/>
        </p:nvSpPr>
        <p:spPr bwMode="auto">
          <a:xfrm>
            <a:off x="4811713"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46" name="Rectangle 190"/>
          <p:cNvSpPr>
            <a:spLocks noChangeArrowheads="1"/>
          </p:cNvSpPr>
          <p:nvPr/>
        </p:nvSpPr>
        <p:spPr bwMode="auto">
          <a:xfrm>
            <a:off x="5099050" y="458628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47" name="Rectangle 191"/>
          <p:cNvSpPr>
            <a:spLocks noChangeArrowheads="1"/>
          </p:cNvSpPr>
          <p:nvPr/>
        </p:nvSpPr>
        <p:spPr bwMode="auto">
          <a:xfrm>
            <a:off x="1068388"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48" name="Rectangle 192"/>
          <p:cNvSpPr>
            <a:spLocks noChangeArrowheads="1"/>
          </p:cNvSpPr>
          <p:nvPr/>
        </p:nvSpPr>
        <p:spPr bwMode="auto">
          <a:xfrm>
            <a:off x="1931988" y="48752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49" name="Rectangle 193"/>
          <p:cNvSpPr>
            <a:spLocks noChangeArrowheads="1"/>
          </p:cNvSpPr>
          <p:nvPr/>
        </p:nvSpPr>
        <p:spPr bwMode="auto">
          <a:xfrm>
            <a:off x="1357313"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50" name="Rectangle 194"/>
          <p:cNvSpPr>
            <a:spLocks noChangeArrowheads="1"/>
          </p:cNvSpPr>
          <p:nvPr/>
        </p:nvSpPr>
        <p:spPr bwMode="auto">
          <a:xfrm>
            <a:off x="1644650"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51" name="Rectangle 195"/>
          <p:cNvSpPr>
            <a:spLocks noChangeArrowheads="1"/>
          </p:cNvSpPr>
          <p:nvPr/>
        </p:nvSpPr>
        <p:spPr bwMode="auto">
          <a:xfrm>
            <a:off x="2220913"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52" name="Rectangle 196"/>
          <p:cNvSpPr>
            <a:spLocks noChangeArrowheads="1"/>
          </p:cNvSpPr>
          <p:nvPr/>
        </p:nvSpPr>
        <p:spPr bwMode="auto">
          <a:xfrm>
            <a:off x="3084513" y="48752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53" name="Rectangle 197"/>
          <p:cNvSpPr>
            <a:spLocks noChangeArrowheads="1"/>
          </p:cNvSpPr>
          <p:nvPr/>
        </p:nvSpPr>
        <p:spPr bwMode="auto">
          <a:xfrm>
            <a:off x="2509838"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54" name="Rectangle 198"/>
          <p:cNvSpPr>
            <a:spLocks noChangeArrowheads="1"/>
          </p:cNvSpPr>
          <p:nvPr/>
        </p:nvSpPr>
        <p:spPr bwMode="auto">
          <a:xfrm>
            <a:off x="2797175"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55" name="Rectangle 199"/>
          <p:cNvSpPr>
            <a:spLocks noChangeArrowheads="1"/>
          </p:cNvSpPr>
          <p:nvPr/>
        </p:nvSpPr>
        <p:spPr bwMode="auto">
          <a:xfrm>
            <a:off x="3371850"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56" name="Rectangle 200"/>
          <p:cNvSpPr>
            <a:spLocks noChangeArrowheads="1"/>
          </p:cNvSpPr>
          <p:nvPr/>
        </p:nvSpPr>
        <p:spPr bwMode="auto">
          <a:xfrm>
            <a:off x="4235450" y="48752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57" name="Rectangle 201"/>
          <p:cNvSpPr>
            <a:spLocks noChangeArrowheads="1"/>
          </p:cNvSpPr>
          <p:nvPr/>
        </p:nvSpPr>
        <p:spPr bwMode="auto">
          <a:xfrm>
            <a:off x="3660775"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58" name="Rectangle 202"/>
          <p:cNvSpPr>
            <a:spLocks noChangeArrowheads="1"/>
          </p:cNvSpPr>
          <p:nvPr/>
        </p:nvSpPr>
        <p:spPr bwMode="auto">
          <a:xfrm>
            <a:off x="3948113"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59" name="Rectangle 203"/>
          <p:cNvSpPr>
            <a:spLocks noChangeArrowheads="1"/>
          </p:cNvSpPr>
          <p:nvPr/>
        </p:nvSpPr>
        <p:spPr bwMode="auto">
          <a:xfrm>
            <a:off x="4524375"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60" name="Rectangle 204"/>
          <p:cNvSpPr>
            <a:spLocks noChangeArrowheads="1"/>
          </p:cNvSpPr>
          <p:nvPr/>
        </p:nvSpPr>
        <p:spPr bwMode="auto">
          <a:xfrm>
            <a:off x="5387975" y="48752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61" name="Rectangle 205"/>
          <p:cNvSpPr>
            <a:spLocks noChangeArrowheads="1"/>
          </p:cNvSpPr>
          <p:nvPr/>
        </p:nvSpPr>
        <p:spPr bwMode="auto">
          <a:xfrm>
            <a:off x="4813300"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62" name="Rectangle 206"/>
          <p:cNvSpPr>
            <a:spLocks noChangeArrowheads="1"/>
          </p:cNvSpPr>
          <p:nvPr/>
        </p:nvSpPr>
        <p:spPr bwMode="auto">
          <a:xfrm>
            <a:off x="5100638" y="487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63" name="Rectangle 207"/>
          <p:cNvSpPr>
            <a:spLocks noChangeArrowheads="1"/>
          </p:cNvSpPr>
          <p:nvPr/>
        </p:nvSpPr>
        <p:spPr bwMode="auto">
          <a:xfrm>
            <a:off x="1066800"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64" name="Rectangle 208"/>
          <p:cNvSpPr>
            <a:spLocks noChangeArrowheads="1"/>
          </p:cNvSpPr>
          <p:nvPr/>
        </p:nvSpPr>
        <p:spPr bwMode="auto">
          <a:xfrm>
            <a:off x="1930400" y="51625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65" name="Rectangle 209"/>
          <p:cNvSpPr>
            <a:spLocks noChangeArrowheads="1"/>
          </p:cNvSpPr>
          <p:nvPr/>
        </p:nvSpPr>
        <p:spPr bwMode="auto">
          <a:xfrm>
            <a:off x="1355725"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66" name="Rectangle 210"/>
          <p:cNvSpPr>
            <a:spLocks noChangeArrowheads="1"/>
          </p:cNvSpPr>
          <p:nvPr/>
        </p:nvSpPr>
        <p:spPr bwMode="auto">
          <a:xfrm>
            <a:off x="1643063"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67" name="Rectangle 211"/>
          <p:cNvSpPr>
            <a:spLocks noChangeArrowheads="1"/>
          </p:cNvSpPr>
          <p:nvPr/>
        </p:nvSpPr>
        <p:spPr bwMode="auto">
          <a:xfrm>
            <a:off x="2219325"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68" name="Rectangle 212"/>
          <p:cNvSpPr>
            <a:spLocks noChangeArrowheads="1"/>
          </p:cNvSpPr>
          <p:nvPr/>
        </p:nvSpPr>
        <p:spPr bwMode="auto">
          <a:xfrm>
            <a:off x="3082925" y="51625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69" name="Rectangle 213"/>
          <p:cNvSpPr>
            <a:spLocks noChangeArrowheads="1"/>
          </p:cNvSpPr>
          <p:nvPr/>
        </p:nvSpPr>
        <p:spPr bwMode="auto">
          <a:xfrm>
            <a:off x="2508250"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70" name="Rectangle 214"/>
          <p:cNvSpPr>
            <a:spLocks noChangeArrowheads="1"/>
          </p:cNvSpPr>
          <p:nvPr/>
        </p:nvSpPr>
        <p:spPr bwMode="auto">
          <a:xfrm>
            <a:off x="2795588"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71" name="Rectangle 215"/>
          <p:cNvSpPr>
            <a:spLocks noChangeArrowheads="1"/>
          </p:cNvSpPr>
          <p:nvPr/>
        </p:nvSpPr>
        <p:spPr bwMode="auto">
          <a:xfrm>
            <a:off x="3370263"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72" name="Rectangle 216"/>
          <p:cNvSpPr>
            <a:spLocks noChangeArrowheads="1"/>
          </p:cNvSpPr>
          <p:nvPr/>
        </p:nvSpPr>
        <p:spPr bwMode="auto">
          <a:xfrm>
            <a:off x="4233863" y="51625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73" name="Rectangle 217"/>
          <p:cNvSpPr>
            <a:spLocks noChangeArrowheads="1"/>
          </p:cNvSpPr>
          <p:nvPr/>
        </p:nvSpPr>
        <p:spPr bwMode="auto">
          <a:xfrm>
            <a:off x="3659188"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74" name="Rectangle 218"/>
          <p:cNvSpPr>
            <a:spLocks noChangeArrowheads="1"/>
          </p:cNvSpPr>
          <p:nvPr/>
        </p:nvSpPr>
        <p:spPr bwMode="auto">
          <a:xfrm>
            <a:off x="3946525"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75" name="Rectangle 219"/>
          <p:cNvSpPr>
            <a:spLocks noChangeArrowheads="1"/>
          </p:cNvSpPr>
          <p:nvPr/>
        </p:nvSpPr>
        <p:spPr bwMode="auto">
          <a:xfrm>
            <a:off x="4522788"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76" name="Rectangle 220"/>
          <p:cNvSpPr>
            <a:spLocks noChangeArrowheads="1"/>
          </p:cNvSpPr>
          <p:nvPr/>
        </p:nvSpPr>
        <p:spPr bwMode="auto">
          <a:xfrm>
            <a:off x="5386388" y="51625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77" name="Rectangle 221"/>
          <p:cNvSpPr>
            <a:spLocks noChangeArrowheads="1"/>
          </p:cNvSpPr>
          <p:nvPr/>
        </p:nvSpPr>
        <p:spPr bwMode="auto">
          <a:xfrm>
            <a:off x="4811713"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78" name="Rectangle 222"/>
          <p:cNvSpPr>
            <a:spLocks noChangeArrowheads="1"/>
          </p:cNvSpPr>
          <p:nvPr/>
        </p:nvSpPr>
        <p:spPr bwMode="auto">
          <a:xfrm>
            <a:off x="5099050" y="51625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79" name="Rectangle 223"/>
          <p:cNvSpPr>
            <a:spLocks noChangeArrowheads="1"/>
          </p:cNvSpPr>
          <p:nvPr/>
        </p:nvSpPr>
        <p:spPr bwMode="auto">
          <a:xfrm>
            <a:off x="1069975"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80" name="Rectangle 224"/>
          <p:cNvSpPr>
            <a:spLocks noChangeArrowheads="1"/>
          </p:cNvSpPr>
          <p:nvPr/>
        </p:nvSpPr>
        <p:spPr bwMode="auto">
          <a:xfrm>
            <a:off x="1933575" y="54514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81" name="Rectangle 225"/>
          <p:cNvSpPr>
            <a:spLocks noChangeArrowheads="1"/>
          </p:cNvSpPr>
          <p:nvPr/>
        </p:nvSpPr>
        <p:spPr bwMode="auto">
          <a:xfrm>
            <a:off x="1358900"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82" name="Rectangle 226"/>
          <p:cNvSpPr>
            <a:spLocks noChangeArrowheads="1"/>
          </p:cNvSpPr>
          <p:nvPr/>
        </p:nvSpPr>
        <p:spPr bwMode="auto">
          <a:xfrm>
            <a:off x="1646238"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83" name="Rectangle 227"/>
          <p:cNvSpPr>
            <a:spLocks noChangeArrowheads="1"/>
          </p:cNvSpPr>
          <p:nvPr/>
        </p:nvSpPr>
        <p:spPr bwMode="auto">
          <a:xfrm>
            <a:off x="2222500"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84" name="Rectangle 228"/>
          <p:cNvSpPr>
            <a:spLocks noChangeArrowheads="1"/>
          </p:cNvSpPr>
          <p:nvPr/>
        </p:nvSpPr>
        <p:spPr bwMode="auto">
          <a:xfrm>
            <a:off x="3086100" y="54514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85" name="Rectangle 229"/>
          <p:cNvSpPr>
            <a:spLocks noChangeArrowheads="1"/>
          </p:cNvSpPr>
          <p:nvPr/>
        </p:nvSpPr>
        <p:spPr bwMode="auto">
          <a:xfrm>
            <a:off x="2511425"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86" name="Rectangle 230"/>
          <p:cNvSpPr>
            <a:spLocks noChangeArrowheads="1"/>
          </p:cNvSpPr>
          <p:nvPr/>
        </p:nvSpPr>
        <p:spPr bwMode="auto">
          <a:xfrm>
            <a:off x="2798763"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87" name="Rectangle 231"/>
          <p:cNvSpPr>
            <a:spLocks noChangeArrowheads="1"/>
          </p:cNvSpPr>
          <p:nvPr/>
        </p:nvSpPr>
        <p:spPr bwMode="auto">
          <a:xfrm>
            <a:off x="3373438"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88" name="Rectangle 232"/>
          <p:cNvSpPr>
            <a:spLocks noChangeArrowheads="1"/>
          </p:cNvSpPr>
          <p:nvPr/>
        </p:nvSpPr>
        <p:spPr bwMode="auto">
          <a:xfrm>
            <a:off x="4237038" y="54514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89" name="Rectangle 233"/>
          <p:cNvSpPr>
            <a:spLocks noChangeArrowheads="1"/>
          </p:cNvSpPr>
          <p:nvPr/>
        </p:nvSpPr>
        <p:spPr bwMode="auto">
          <a:xfrm>
            <a:off x="3662363"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90" name="Rectangle 234"/>
          <p:cNvSpPr>
            <a:spLocks noChangeArrowheads="1"/>
          </p:cNvSpPr>
          <p:nvPr/>
        </p:nvSpPr>
        <p:spPr bwMode="auto">
          <a:xfrm>
            <a:off x="3949700"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91" name="Rectangle 235"/>
          <p:cNvSpPr>
            <a:spLocks noChangeArrowheads="1"/>
          </p:cNvSpPr>
          <p:nvPr/>
        </p:nvSpPr>
        <p:spPr bwMode="auto">
          <a:xfrm>
            <a:off x="4525963"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92" name="Rectangle 236"/>
          <p:cNvSpPr>
            <a:spLocks noChangeArrowheads="1"/>
          </p:cNvSpPr>
          <p:nvPr/>
        </p:nvSpPr>
        <p:spPr bwMode="auto">
          <a:xfrm>
            <a:off x="5389563" y="54514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93" name="Rectangle 237"/>
          <p:cNvSpPr>
            <a:spLocks noChangeArrowheads="1"/>
          </p:cNvSpPr>
          <p:nvPr/>
        </p:nvSpPr>
        <p:spPr bwMode="auto">
          <a:xfrm>
            <a:off x="4814888"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94" name="Rectangle 238"/>
          <p:cNvSpPr>
            <a:spLocks noChangeArrowheads="1"/>
          </p:cNvSpPr>
          <p:nvPr/>
        </p:nvSpPr>
        <p:spPr bwMode="auto">
          <a:xfrm>
            <a:off x="5102225" y="545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95" name="Rectangle 239"/>
          <p:cNvSpPr>
            <a:spLocks noChangeArrowheads="1"/>
          </p:cNvSpPr>
          <p:nvPr/>
        </p:nvSpPr>
        <p:spPr bwMode="auto">
          <a:xfrm>
            <a:off x="1068388"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96" name="Rectangle 240"/>
          <p:cNvSpPr>
            <a:spLocks noChangeArrowheads="1"/>
          </p:cNvSpPr>
          <p:nvPr/>
        </p:nvSpPr>
        <p:spPr bwMode="auto">
          <a:xfrm>
            <a:off x="1931988" y="57388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97" name="Rectangle 241"/>
          <p:cNvSpPr>
            <a:spLocks noChangeArrowheads="1"/>
          </p:cNvSpPr>
          <p:nvPr/>
        </p:nvSpPr>
        <p:spPr bwMode="auto">
          <a:xfrm>
            <a:off x="1357313"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98" name="Rectangle 242"/>
          <p:cNvSpPr>
            <a:spLocks noChangeArrowheads="1"/>
          </p:cNvSpPr>
          <p:nvPr/>
        </p:nvSpPr>
        <p:spPr bwMode="auto">
          <a:xfrm>
            <a:off x="1644650"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299" name="Rectangle 243"/>
          <p:cNvSpPr>
            <a:spLocks noChangeArrowheads="1"/>
          </p:cNvSpPr>
          <p:nvPr/>
        </p:nvSpPr>
        <p:spPr bwMode="auto">
          <a:xfrm>
            <a:off x="2220913"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00" name="Rectangle 244"/>
          <p:cNvSpPr>
            <a:spLocks noChangeArrowheads="1"/>
          </p:cNvSpPr>
          <p:nvPr/>
        </p:nvSpPr>
        <p:spPr bwMode="auto">
          <a:xfrm>
            <a:off x="3084513" y="57388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01" name="Rectangle 245"/>
          <p:cNvSpPr>
            <a:spLocks noChangeArrowheads="1"/>
          </p:cNvSpPr>
          <p:nvPr/>
        </p:nvSpPr>
        <p:spPr bwMode="auto">
          <a:xfrm>
            <a:off x="2509838"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02" name="Rectangle 246"/>
          <p:cNvSpPr>
            <a:spLocks noChangeArrowheads="1"/>
          </p:cNvSpPr>
          <p:nvPr/>
        </p:nvSpPr>
        <p:spPr bwMode="auto">
          <a:xfrm>
            <a:off x="2797175"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03" name="Rectangle 247"/>
          <p:cNvSpPr>
            <a:spLocks noChangeArrowheads="1"/>
          </p:cNvSpPr>
          <p:nvPr/>
        </p:nvSpPr>
        <p:spPr bwMode="auto">
          <a:xfrm>
            <a:off x="3371850"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04" name="Rectangle 248"/>
          <p:cNvSpPr>
            <a:spLocks noChangeArrowheads="1"/>
          </p:cNvSpPr>
          <p:nvPr/>
        </p:nvSpPr>
        <p:spPr bwMode="auto">
          <a:xfrm>
            <a:off x="4235450" y="57388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05" name="Rectangle 249"/>
          <p:cNvSpPr>
            <a:spLocks noChangeArrowheads="1"/>
          </p:cNvSpPr>
          <p:nvPr/>
        </p:nvSpPr>
        <p:spPr bwMode="auto">
          <a:xfrm>
            <a:off x="3660775"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06" name="Rectangle 250"/>
          <p:cNvSpPr>
            <a:spLocks noChangeArrowheads="1"/>
          </p:cNvSpPr>
          <p:nvPr/>
        </p:nvSpPr>
        <p:spPr bwMode="auto">
          <a:xfrm>
            <a:off x="3948113"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07" name="Rectangle 251"/>
          <p:cNvSpPr>
            <a:spLocks noChangeArrowheads="1"/>
          </p:cNvSpPr>
          <p:nvPr/>
        </p:nvSpPr>
        <p:spPr bwMode="auto">
          <a:xfrm>
            <a:off x="4524375"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08" name="Rectangle 252"/>
          <p:cNvSpPr>
            <a:spLocks noChangeArrowheads="1"/>
          </p:cNvSpPr>
          <p:nvPr/>
        </p:nvSpPr>
        <p:spPr bwMode="auto">
          <a:xfrm>
            <a:off x="5387975" y="57388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09" name="Rectangle 253"/>
          <p:cNvSpPr>
            <a:spLocks noChangeArrowheads="1"/>
          </p:cNvSpPr>
          <p:nvPr/>
        </p:nvSpPr>
        <p:spPr bwMode="auto">
          <a:xfrm>
            <a:off x="4813300"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10" name="Rectangle 254"/>
          <p:cNvSpPr>
            <a:spLocks noChangeArrowheads="1"/>
          </p:cNvSpPr>
          <p:nvPr/>
        </p:nvSpPr>
        <p:spPr bwMode="auto">
          <a:xfrm>
            <a:off x="5100638" y="57388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11" name="Line 255"/>
          <p:cNvSpPr>
            <a:spLocks noChangeShapeType="1"/>
          </p:cNvSpPr>
          <p:nvPr/>
        </p:nvSpPr>
        <p:spPr bwMode="auto">
          <a:xfrm>
            <a:off x="671513" y="3722688"/>
            <a:ext cx="5364162"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312" name="Line 256"/>
          <p:cNvSpPr>
            <a:spLocks noChangeShapeType="1"/>
          </p:cNvSpPr>
          <p:nvPr/>
        </p:nvSpPr>
        <p:spPr bwMode="auto">
          <a:xfrm>
            <a:off x="3371850" y="1274763"/>
            <a:ext cx="0" cy="4968875"/>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257"/>
          <p:cNvGrpSpPr>
            <a:grpSpLocks/>
          </p:cNvGrpSpPr>
          <p:nvPr/>
        </p:nvGrpSpPr>
        <p:grpSpPr bwMode="auto">
          <a:xfrm>
            <a:off x="3082925" y="3435350"/>
            <a:ext cx="576263" cy="576263"/>
            <a:chOff x="0" y="0"/>
            <a:chExt cx="363" cy="363"/>
          </a:xfrm>
        </p:grpSpPr>
        <p:sp>
          <p:nvSpPr>
            <p:cNvPr id="45330" name="Rectangle 258"/>
            <p:cNvSpPr>
              <a:spLocks noChangeArrowheads="1"/>
            </p:cNvSpPr>
            <p:nvPr/>
          </p:nvSpPr>
          <p:spPr bwMode="auto">
            <a:xfrm>
              <a:off x="1"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31" name="Rectangle 259"/>
            <p:cNvSpPr>
              <a:spLocks noChangeArrowheads="1"/>
            </p:cNvSpPr>
            <p:nvPr/>
          </p:nvSpPr>
          <p:spPr bwMode="auto">
            <a:xfrm>
              <a:off x="0" y="181"/>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32" name="Rectangle 260"/>
            <p:cNvSpPr>
              <a:spLocks noChangeArrowheads="1"/>
            </p:cNvSpPr>
            <p:nvPr/>
          </p:nvSpPr>
          <p:spPr bwMode="auto">
            <a:xfrm>
              <a:off x="181"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5314" name="Group 261"/>
          <p:cNvGrpSpPr>
            <a:grpSpLocks/>
          </p:cNvGrpSpPr>
          <p:nvPr/>
        </p:nvGrpSpPr>
        <p:grpSpPr bwMode="auto">
          <a:xfrm>
            <a:off x="6011863" y="2351088"/>
            <a:ext cx="577850" cy="574675"/>
            <a:chOff x="0" y="0"/>
            <a:chExt cx="364" cy="362"/>
          </a:xfrm>
        </p:grpSpPr>
        <p:sp>
          <p:nvSpPr>
            <p:cNvPr id="45327" name="Rectangle 262"/>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28" name="Rectangle 263"/>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29" name="Rectangle 264"/>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5315" name="Group 265"/>
          <p:cNvGrpSpPr>
            <a:grpSpLocks/>
          </p:cNvGrpSpPr>
          <p:nvPr/>
        </p:nvGrpSpPr>
        <p:grpSpPr bwMode="auto">
          <a:xfrm rot="5400000">
            <a:off x="7307263" y="2351087"/>
            <a:ext cx="577850" cy="574675"/>
            <a:chOff x="0" y="0"/>
            <a:chExt cx="364" cy="362"/>
          </a:xfrm>
        </p:grpSpPr>
        <p:sp>
          <p:nvSpPr>
            <p:cNvPr id="45324" name="Rectangle 266"/>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25" name="Rectangle 267"/>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26" name="Rectangle 268"/>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5316" name="Group 269"/>
          <p:cNvGrpSpPr>
            <a:grpSpLocks/>
          </p:cNvGrpSpPr>
          <p:nvPr/>
        </p:nvGrpSpPr>
        <p:grpSpPr bwMode="auto">
          <a:xfrm rot="10800000">
            <a:off x="6011863" y="3216275"/>
            <a:ext cx="577850" cy="574675"/>
            <a:chOff x="0" y="0"/>
            <a:chExt cx="364" cy="362"/>
          </a:xfrm>
        </p:grpSpPr>
        <p:sp>
          <p:nvSpPr>
            <p:cNvPr id="45321" name="Rectangle 270"/>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22" name="Rectangle 271"/>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23" name="Rectangle 272"/>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5317" name="Group 273"/>
          <p:cNvGrpSpPr>
            <a:grpSpLocks/>
          </p:cNvGrpSpPr>
          <p:nvPr/>
        </p:nvGrpSpPr>
        <p:grpSpPr bwMode="auto">
          <a:xfrm rot="-5400000">
            <a:off x="7307263" y="3219450"/>
            <a:ext cx="577850" cy="574675"/>
            <a:chOff x="0" y="0"/>
            <a:chExt cx="364" cy="362"/>
          </a:xfrm>
        </p:grpSpPr>
        <p:sp>
          <p:nvSpPr>
            <p:cNvPr id="45318" name="Rectangle 274"/>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19" name="Rectangle 275"/>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5320" name="Rectangle 276"/>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spTree>
    <p:extLst>
      <p:ext uri="{BB962C8B-B14F-4D97-AF65-F5344CB8AC3E}">
        <p14:creationId xmlns:p14="http://schemas.microsoft.com/office/powerpoint/2010/main" val="4249024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828675"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83" name="Rectangle 3"/>
          <p:cNvSpPr>
            <a:spLocks noChangeArrowheads="1"/>
          </p:cNvSpPr>
          <p:nvPr/>
        </p:nvSpPr>
        <p:spPr bwMode="auto">
          <a:xfrm>
            <a:off x="1692275" y="14716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84" name="Rectangle 4"/>
          <p:cNvSpPr>
            <a:spLocks noChangeArrowheads="1"/>
          </p:cNvSpPr>
          <p:nvPr/>
        </p:nvSpPr>
        <p:spPr bwMode="auto">
          <a:xfrm>
            <a:off x="1117600"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85" name="Rectangle 5"/>
          <p:cNvSpPr>
            <a:spLocks noChangeArrowheads="1"/>
          </p:cNvSpPr>
          <p:nvPr/>
        </p:nvSpPr>
        <p:spPr bwMode="auto">
          <a:xfrm>
            <a:off x="1404938"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86" name="Rectangle 6"/>
          <p:cNvSpPr>
            <a:spLocks noChangeArrowheads="1"/>
          </p:cNvSpPr>
          <p:nvPr/>
        </p:nvSpPr>
        <p:spPr bwMode="auto">
          <a:xfrm>
            <a:off x="1981200"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87" name="Rectangle 7"/>
          <p:cNvSpPr>
            <a:spLocks noChangeArrowheads="1"/>
          </p:cNvSpPr>
          <p:nvPr/>
        </p:nvSpPr>
        <p:spPr bwMode="auto">
          <a:xfrm>
            <a:off x="2844800" y="14716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88" name="Rectangle 8"/>
          <p:cNvSpPr>
            <a:spLocks noChangeArrowheads="1"/>
          </p:cNvSpPr>
          <p:nvPr/>
        </p:nvSpPr>
        <p:spPr bwMode="auto">
          <a:xfrm>
            <a:off x="2270125"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89" name="Rectangle 9"/>
          <p:cNvSpPr>
            <a:spLocks noChangeArrowheads="1"/>
          </p:cNvSpPr>
          <p:nvPr/>
        </p:nvSpPr>
        <p:spPr bwMode="auto">
          <a:xfrm>
            <a:off x="2557463"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90" name="Rectangle 10"/>
          <p:cNvSpPr>
            <a:spLocks noChangeArrowheads="1"/>
          </p:cNvSpPr>
          <p:nvPr/>
        </p:nvSpPr>
        <p:spPr bwMode="auto">
          <a:xfrm>
            <a:off x="3132138"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91" name="Rectangle 11"/>
          <p:cNvSpPr>
            <a:spLocks noChangeArrowheads="1"/>
          </p:cNvSpPr>
          <p:nvPr/>
        </p:nvSpPr>
        <p:spPr bwMode="auto">
          <a:xfrm>
            <a:off x="3995738" y="14716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92" name="Rectangle 12"/>
          <p:cNvSpPr>
            <a:spLocks noChangeArrowheads="1"/>
          </p:cNvSpPr>
          <p:nvPr/>
        </p:nvSpPr>
        <p:spPr bwMode="auto">
          <a:xfrm>
            <a:off x="3421063"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93" name="Rectangle 13"/>
          <p:cNvSpPr>
            <a:spLocks noChangeArrowheads="1"/>
          </p:cNvSpPr>
          <p:nvPr/>
        </p:nvSpPr>
        <p:spPr bwMode="auto">
          <a:xfrm>
            <a:off x="3708400"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94" name="Rectangle 14"/>
          <p:cNvSpPr>
            <a:spLocks noChangeArrowheads="1"/>
          </p:cNvSpPr>
          <p:nvPr/>
        </p:nvSpPr>
        <p:spPr bwMode="auto">
          <a:xfrm>
            <a:off x="4284663"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95" name="Rectangle 15"/>
          <p:cNvSpPr>
            <a:spLocks noChangeArrowheads="1"/>
          </p:cNvSpPr>
          <p:nvPr/>
        </p:nvSpPr>
        <p:spPr bwMode="auto">
          <a:xfrm>
            <a:off x="5148263" y="14716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96" name="Rectangle 16"/>
          <p:cNvSpPr>
            <a:spLocks noChangeArrowheads="1"/>
          </p:cNvSpPr>
          <p:nvPr/>
        </p:nvSpPr>
        <p:spPr bwMode="auto">
          <a:xfrm>
            <a:off x="4573588"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97" name="Rectangle 17"/>
          <p:cNvSpPr>
            <a:spLocks noChangeArrowheads="1"/>
          </p:cNvSpPr>
          <p:nvPr/>
        </p:nvSpPr>
        <p:spPr bwMode="auto">
          <a:xfrm>
            <a:off x="4860925" y="14716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98" name="Rectangle 18"/>
          <p:cNvSpPr>
            <a:spLocks noChangeArrowheads="1"/>
          </p:cNvSpPr>
          <p:nvPr/>
        </p:nvSpPr>
        <p:spPr bwMode="auto">
          <a:xfrm>
            <a:off x="827088"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099" name="Rectangle 19"/>
          <p:cNvSpPr>
            <a:spLocks noChangeArrowheads="1"/>
          </p:cNvSpPr>
          <p:nvPr/>
        </p:nvSpPr>
        <p:spPr bwMode="auto">
          <a:xfrm>
            <a:off x="1690688" y="17589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00" name="Rectangle 20"/>
          <p:cNvSpPr>
            <a:spLocks noChangeArrowheads="1"/>
          </p:cNvSpPr>
          <p:nvPr/>
        </p:nvSpPr>
        <p:spPr bwMode="auto">
          <a:xfrm>
            <a:off x="1116013"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01" name="Rectangle 21"/>
          <p:cNvSpPr>
            <a:spLocks noChangeArrowheads="1"/>
          </p:cNvSpPr>
          <p:nvPr/>
        </p:nvSpPr>
        <p:spPr bwMode="auto">
          <a:xfrm>
            <a:off x="1403350"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02" name="Rectangle 22"/>
          <p:cNvSpPr>
            <a:spLocks noChangeArrowheads="1"/>
          </p:cNvSpPr>
          <p:nvPr/>
        </p:nvSpPr>
        <p:spPr bwMode="auto">
          <a:xfrm>
            <a:off x="1979613"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03" name="Rectangle 23"/>
          <p:cNvSpPr>
            <a:spLocks noChangeArrowheads="1"/>
          </p:cNvSpPr>
          <p:nvPr/>
        </p:nvSpPr>
        <p:spPr bwMode="auto">
          <a:xfrm>
            <a:off x="2843213" y="17589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04" name="Rectangle 24"/>
          <p:cNvSpPr>
            <a:spLocks noChangeArrowheads="1"/>
          </p:cNvSpPr>
          <p:nvPr/>
        </p:nvSpPr>
        <p:spPr bwMode="auto">
          <a:xfrm>
            <a:off x="2268538"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05" name="Rectangle 25"/>
          <p:cNvSpPr>
            <a:spLocks noChangeArrowheads="1"/>
          </p:cNvSpPr>
          <p:nvPr/>
        </p:nvSpPr>
        <p:spPr bwMode="auto">
          <a:xfrm>
            <a:off x="2555875"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06" name="Rectangle 26"/>
          <p:cNvSpPr>
            <a:spLocks noChangeArrowheads="1"/>
          </p:cNvSpPr>
          <p:nvPr/>
        </p:nvSpPr>
        <p:spPr bwMode="auto">
          <a:xfrm>
            <a:off x="3130550"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07" name="Rectangle 27"/>
          <p:cNvSpPr>
            <a:spLocks noChangeArrowheads="1"/>
          </p:cNvSpPr>
          <p:nvPr/>
        </p:nvSpPr>
        <p:spPr bwMode="auto">
          <a:xfrm>
            <a:off x="3994150" y="17589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08" name="Rectangle 28"/>
          <p:cNvSpPr>
            <a:spLocks noChangeArrowheads="1"/>
          </p:cNvSpPr>
          <p:nvPr/>
        </p:nvSpPr>
        <p:spPr bwMode="auto">
          <a:xfrm>
            <a:off x="3419475"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09" name="Rectangle 29"/>
          <p:cNvSpPr>
            <a:spLocks noChangeArrowheads="1"/>
          </p:cNvSpPr>
          <p:nvPr/>
        </p:nvSpPr>
        <p:spPr bwMode="auto">
          <a:xfrm>
            <a:off x="3706813"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10" name="Rectangle 30"/>
          <p:cNvSpPr>
            <a:spLocks noChangeArrowheads="1"/>
          </p:cNvSpPr>
          <p:nvPr/>
        </p:nvSpPr>
        <p:spPr bwMode="auto">
          <a:xfrm>
            <a:off x="4283075"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11" name="Rectangle 31"/>
          <p:cNvSpPr>
            <a:spLocks noChangeArrowheads="1"/>
          </p:cNvSpPr>
          <p:nvPr/>
        </p:nvSpPr>
        <p:spPr bwMode="auto">
          <a:xfrm>
            <a:off x="5146675" y="175895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12" name="Rectangle 32"/>
          <p:cNvSpPr>
            <a:spLocks noChangeArrowheads="1"/>
          </p:cNvSpPr>
          <p:nvPr/>
        </p:nvSpPr>
        <p:spPr bwMode="auto">
          <a:xfrm>
            <a:off x="4572000"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13" name="Rectangle 33"/>
          <p:cNvSpPr>
            <a:spLocks noChangeArrowheads="1"/>
          </p:cNvSpPr>
          <p:nvPr/>
        </p:nvSpPr>
        <p:spPr bwMode="auto">
          <a:xfrm>
            <a:off x="4859338" y="175895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14" name="Rectangle 34"/>
          <p:cNvSpPr>
            <a:spLocks noChangeArrowheads="1"/>
          </p:cNvSpPr>
          <p:nvPr/>
        </p:nvSpPr>
        <p:spPr bwMode="auto">
          <a:xfrm>
            <a:off x="830263"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15" name="Rectangle 35"/>
          <p:cNvSpPr>
            <a:spLocks noChangeArrowheads="1"/>
          </p:cNvSpPr>
          <p:nvPr/>
        </p:nvSpPr>
        <p:spPr bwMode="auto">
          <a:xfrm>
            <a:off x="1693863" y="20478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16" name="Rectangle 36"/>
          <p:cNvSpPr>
            <a:spLocks noChangeArrowheads="1"/>
          </p:cNvSpPr>
          <p:nvPr/>
        </p:nvSpPr>
        <p:spPr bwMode="auto">
          <a:xfrm>
            <a:off x="1119188"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17" name="Rectangle 37"/>
          <p:cNvSpPr>
            <a:spLocks noChangeArrowheads="1"/>
          </p:cNvSpPr>
          <p:nvPr/>
        </p:nvSpPr>
        <p:spPr bwMode="auto">
          <a:xfrm>
            <a:off x="1406525"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18" name="Rectangle 38"/>
          <p:cNvSpPr>
            <a:spLocks noChangeArrowheads="1"/>
          </p:cNvSpPr>
          <p:nvPr/>
        </p:nvSpPr>
        <p:spPr bwMode="auto">
          <a:xfrm>
            <a:off x="1982788"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19" name="Rectangle 39"/>
          <p:cNvSpPr>
            <a:spLocks noChangeArrowheads="1"/>
          </p:cNvSpPr>
          <p:nvPr/>
        </p:nvSpPr>
        <p:spPr bwMode="auto">
          <a:xfrm>
            <a:off x="2846388" y="20478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20" name="Rectangle 40"/>
          <p:cNvSpPr>
            <a:spLocks noChangeArrowheads="1"/>
          </p:cNvSpPr>
          <p:nvPr/>
        </p:nvSpPr>
        <p:spPr bwMode="auto">
          <a:xfrm>
            <a:off x="2271713"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21" name="Rectangle 41"/>
          <p:cNvSpPr>
            <a:spLocks noChangeArrowheads="1"/>
          </p:cNvSpPr>
          <p:nvPr/>
        </p:nvSpPr>
        <p:spPr bwMode="auto">
          <a:xfrm>
            <a:off x="2559050"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22" name="Rectangle 42"/>
          <p:cNvSpPr>
            <a:spLocks noChangeArrowheads="1"/>
          </p:cNvSpPr>
          <p:nvPr/>
        </p:nvSpPr>
        <p:spPr bwMode="auto">
          <a:xfrm>
            <a:off x="3133725"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23" name="Rectangle 43"/>
          <p:cNvSpPr>
            <a:spLocks noChangeArrowheads="1"/>
          </p:cNvSpPr>
          <p:nvPr/>
        </p:nvSpPr>
        <p:spPr bwMode="auto">
          <a:xfrm>
            <a:off x="3997325" y="20478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24" name="Rectangle 44"/>
          <p:cNvSpPr>
            <a:spLocks noChangeArrowheads="1"/>
          </p:cNvSpPr>
          <p:nvPr/>
        </p:nvSpPr>
        <p:spPr bwMode="auto">
          <a:xfrm>
            <a:off x="3422650"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25" name="Rectangle 45"/>
          <p:cNvSpPr>
            <a:spLocks noChangeArrowheads="1"/>
          </p:cNvSpPr>
          <p:nvPr/>
        </p:nvSpPr>
        <p:spPr bwMode="auto">
          <a:xfrm>
            <a:off x="3709988"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26" name="Rectangle 46"/>
          <p:cNvSpPr>
            <a:spLocks noChangeArrowheads="1"/>
          </p:cNvSpPr>
          <p:nvPr/>
        </p:nvSpPr>
        <p:spPr bwMode="auto">
          <a:xfrm>
            <a:off x="4286250"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27" name="Rectangle 47"/>
          <p:cNvSpPr>
            <a:spLocks noChangeArrowheads="1"/>
          </p:cNvSpPr>
          <p:nvPr/>
        </p:nvSpPr>
        <p:spPr bwMode="auto">
          <a:xfrm>
            <a:off x="5149850" y="20478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28" name="Rectangle 48"/>
          <p:cNvSpPr>
            <a:spLocks noChangeArrowheads="1"/>
          </p:cNvSpPr>
          <p:nvPr/>
        </p:nvSpPr>
        <p:spPr bwMode="auto">
          <a:xfrm>
            <a:off x="4575175"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29" name="Rectangle 49"/>
          <p:cNvSpPr>
            <a:spLocks noChangeArrowheads="1"/>
          </p:cNvSpPr>
          <p:nvPr/>
        </p:nvSpPr>
        <p:spPr bwMode="auto">
          <a:xfrm>
            <a:off x="4862513" y="20478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30" name="Rectangle 50"/>
          <p:cNvSpPr>
            <a:spLocks noChangeArrowheads="1"/>
          </p:cNvSpPr>
          <p:nvPr/>
        </p:nvSpPr>
        <p:spPr bwMode="auto">
          <a:xfrm>
            <a:off x="828675" y="233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31" name="Rectangle 51"/>
          <p:cNvSpPr>
            <a:spLocks noChangeArrowheads="1"/>
          </p:cNvSpPr>
          <p:nvPr/>
        </p:nvSpPr>
        <p:spPr bwMode="auto">
          <a:xfrm>
            <a:off x="1117600" y="233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32" name="Rectangle 52"/>
          <p:cNvSpPr>
            <a:spLocks noChangeArrowheads="1"/>
          </p:cNvSpPr>
          <p:nvPr/>
        </p:nvSpPr>
        <p:spPr bwMode="auto">
          <a:xfrm>
            <a:off x="1404938" y="233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33" name="Rectangle 53"/>
          <p:cNvSpPr>
            <a:spLocks noChangeArrowheads="1"/>
          </p:cNvSpPr>
          <p:nvPr/>
        </p:nvSpPr>
        <p:spPr bwMode="auto">
          <a:xfrm>
            <a:off x="2844800" y="23352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34" name="Rectangle 54"/>
          <p:cNvSpPr>
            <a:spLocks noChangeArrowheads="1"/>
          </p:cNvSpPr>
          <p:nvPr/>
        </p:nvSpPr>
        <p:spPr bwMode="auto">
          <a:xfrm>
            <a:off x="2270125" y="233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35" name="Rectangle 55"/>
          <p:cNvSpPr>
            <a:spLocks noChangeArrowheads="1"/>
          </p:cNvSpPr>
          <p:nvPr/>
        </p:nvSpPr>
        <p:spPr bwMode="auto">
          <a:xfrm>
            <a:off x="2557463" y="233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36" name="Rectangle 56"/>
          <p:cNvSpPr>
            <a:spLocks noChangeArrowheads="1"/>
          </p:cNvSpPr>
          <p:nvPr/>
        </p:nvSpPr>
        <p:spPr bwMode="auto">
          <a:xfrm>
            <a:off x="3132138" y="233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37" name="Rectangle 57"/>
          <p:cNvSpPr>
            <a:spLocks noChangeArrowheads="1"/>
          </p:cNvSpPr>
          <p:nvPr/>
        </p:nvSpPr>
        <p:spPr bwMode="auto">
          <a:xfrm>
            <a:off x="3421063" y="233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38" name="Rectangle 58"/>
          <p:cNvSpPr>
            <a:spLocks noChangeArrowheads="1"/>
          </p:cNvSpPr>
          <p:nvPr/>
        </p:nvSpPr>
        <p:spPr bwMode="auto">
          <a:xfrm>
            <a:off x="3708400" y="233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39" name="Rectangle 59"/>
          <p:cNvSpPr>
            <a:spLocks noChangeArrowheads="1"/>
          </p:cNvSpPr>
          <p:nvPr/>
        </p:nvSpPr>
        <p:spPr bwMode="auto">
          <a:xfrm>
            <a:off x="5148263" y="23352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40" name="Rectangle 60"/>
          <p:cNvSpPr>
            <a:spLocks noChangeArrowheads="1"/>
          </p:cNvSpPr>
          <p:nvPr/>
        </p:nvSpPr>
        <p:spPr bwMode="auto">
          <a:xfrm>
            <a:off x="4573588" y="233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41" name="Rectangle 61"/>
          <p:cNvSpPr>
            <a:spLocks noChangeArrowheads="1"/>
          </p:cNvSpPr>
          <p:nvPr/>
        </p:nvSpPr>
        <p:spPr bwMode="auto">
          <a:xfrm>
            <a:off x="4860925" y="23352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42" name="Rectangle 62"/>
          <p:cNvSpPr>
            <a:spLocks noChangeArrowheads="1"/>
          </p:cNvSpPr>
          <p:nvPr/>
        </p:nvSpPr>
        <p:spPr bwMode="auto">
          <a:xfrm>
            <a:off x="830263" y="26241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43" name="Rectangle 63"/>
          <p:cNvSpPr>
            <a:spLocks noChangeArrowheads="1"/>
          </p:cNvSpPr>
          <p:nvPr/>
        </p:nvSpPr>
        <p:spPr bwMode="auto">
          <a:xfrm>
            <a:off x="1119188" y="26241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44" name="Rectangle 64"/>
          <p:cNvSpPr>
            <a:spLocks noChangeArrowheads="1"/>
          </p:cNvSpPr>
          <p:nvPr/>
        </p:nvSpPr>
        <p:spPr bwMode="auto">
          <a:xfrm>
            <a:off x="1406525" y="26241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45" name="Rectangle 65"/>
          <p:cNvSpPr>
            <a:spLocks noChangeArrowheads="1"/>
          </p:cNvSpPr>
          <p:nvPr/>
        </p:nvSpPr>
        <p:spPr bwMode="auto">
          <a:xfrm>
            <a:off x="1982788" y="26241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46" name="Rectangle 66"/>
          <p:cNvSpPr>
            <a:spLocks noChangeArrowheads="1"/>
          </p:cNvSpPr>
          <p:nvPr/>
        </p:nvSpPr>
        <p:spPr bwMode="auto">
          <a:xfrm>
            <a:off x="2846388" y="26241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47" name="Rectangle 67"/>
          <p:cNvSpPr>
            <a:spLocks noChangeArrowheads="1"/>
          </p:cNvSpPr>
          <p:nvPr/>
        </p:nvSpPr>
        <p:spPr bwMode="auto">
          <a:xfrm>
            <a:off x="2271713" y="26241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48" name="Rectangle 68"/>
          <p:cNvSpPr>
            <a:spLocks noChangeArrowheads="1"/>
          </p:cNvSpPr>
          <p:nvPr/>
        </p:nvSpPr>
        <p:spPr bwMode="auto">
          <a:xfrm>
            <a:off x="2559050" y="26241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49" name="Rectangle 69"/>
          <p:cNvSpPr>
            <a:spLocks noChangeArrowheads="1"/>
          </p:cNvSpPr>
          <p:nvPr/>
        </p:nvSpPr>
        <p:spPr bwMode="auto">
          <a:xfrm>
            <a:off x="3133725" y="2624138"/>
            <a:ext cx="288925" cy="287337"/>
          </a:xfrm>
          <a:prstGeom prst="rect">
            <a:avLst/>
          </a:prstGeom>
          <a:solidFill>
            <a:srgbClr val="660033"/>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50" name="Rectangle 70"/>
          <p:cNvSpPr>
            <a:spLocks noChangeArrowheads="1"/>
          </p:cNvSpPr>
          <p:nvPr/>
        </p:nvSpPr>
        <p:spPr bwMode="auto">
          <a:xfrm>
            <a:off x="3997325" y="26241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51" name="Rectangle 71"/>
          <p:cNvSpPr>
            <a:spLocks noChangeArrowheads="1"/>
          </p:cNvSpPr>
          <p:nvPr/>
        </p:nvSpPr>
        <p:spPr bwMode="auto">
          <a:xfrm>
            <a:off x="3422650" y="26241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52" name="Rectangle 72"/>
          <p:cNvSpPr>
            <a:spLocks noChangeArrowheads="1"/>
          </p:cNvSpPr>
          <p:nvPr/>
        </p:nvSpPr>
        <p:spPr bwMode="auto">
          <a:xfrm>
            <a:off x="3709988" y="26241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53" name="Rectangle 73"/>
          <p:cNvSpPr>
            <a:spLocks noChangeArrowheads="1"/>
          </p:cNvSpPr>
          <p:nvPr/>
        </p:nvSpPr>
        <p:spPr bwMode="auto">
          <a:xfrm>
            <a:off x="5149850" y="26241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54" name="Rectangle 74"/>
          <p:cNvSpPr>
            <a:spLocks noChangeArrowheads="1"/>
          </p:cNvSpPr>
          <p:nvPr/>
        </p:nvSpPr>
        <p:spPr bwMode="auto">
          <a:xfrm>
            <a:off x="4575175" y="26241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55" name="Rectangle 75"/>
          <p:cNvSpPr>
            <a:spLocks noChangeArrowheads="1"/>
          </p:cNvSpPr>
          <p:nvPr/>
        </p:nvSpPr>
        <p:spPr bwMode="auto">
          <a:xfrm>
            <a:off x="4862513" y="26241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56" name="Rectangle 76"/>
          <p:cNvSpPr>
            <a:spLocks noChangeArrowheads="1"/>
          </p:cNvSpPr>
          <p:nvPr/>
        </p:nvSpPr>
        <p:spPr bwMode="auto">
          <a:xfrm>
            <a:off x="828675"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57" name="Rectangle 77"/>
          <p:cNvSpPr>
            <a:spLocks noChangeArrowheads="1"/>
          </p:cNvSpPr>
          <p:nvPr/>
        </p:nvSpPr>
        <p:spPr bwMode="auto">
          <a:xfrm>
            <a:off x="1692275" y="29114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58" name="Rectangle 78"/>
          <p:cNvSpPr>
            <a:spLocks noChangeArrowheads="1"/>
          </p:cNvSpPr>
          <p:nvPr/>
        </p:nvSpPr>
        <p:spPr bwMode="auto">
          <a:xfrm>
            <a:off x="1117600"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59" name="Rectangle 79"/>
          <p:cNvSpPr>
            <a:spLocks noChangeArrowheads="1"/>
          </p:cNvSpPr>
          <p:nvPr/>
        </p:nvSpPr>
        <p:spPr bwMode="auto">
          <a:xfrm>
            <a:off x="1404938"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60" name="Rectangle 80"/>
          <p:cNvSpPr>
            <a:spLocks noChangeArrowheads="1"/>
          </p:cNvSpPr>
          <p:nvPr/>
        </p:nvSpPr>
        <p:spPr bwMode="auto">
          <a:xfrm>
            <a:off x="1981200"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61" name="Rectangle 81"/>
          <p:cNvSpPr>
            <a:spLocks noChangeArrowheads="1"/>
          </p:cNvSpPr>
          <p:nvPr/>
        </p:nvSpPr>
        <p:spPr bwMode="auto">
          <a:xfrm>
            <a:off x="2844800" y="29114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62" name="Rectangle 82"/>
          <p:cNvSpPr>
            <a:spLocks noChangeArrowheads="1"/>
          </p:cNvSpPr>
          <p:nvPr/>
        </p:nvSpPr>
        <p:spPr bwMode="auto">
          <a:xfrm>
            <a:off x="2270125"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63" name="Rectangle 83"/>
          <p:cNvSpPr>
            <a:spLocks noChangeArrowheads="1"/>
          </p:cNvSpPr>
          <p:nvPr/>
        </p:nvSpPr>
        <p:spPr bwMode="auto">
          <a:xfrm>
            <a:off x="2557463"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64" name="Rectangle 84"/>
          <p:cNvSpPr>
            <a:spLocks noChangeArrowheads="1"/>
          </p:cNvSpPr>
          <p:nvPr/>
        </p:nvSpPr>
        <p:spPr bwMode="auto">
          <a:xfrm>
            <a:off x="3132138"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65" name="Rectangle 85"/>
          <p:cNvSpPr>
            <a:spLocks noChangeArrowheads="1"/>
          </p:cNvSpPr>
          <p:nvPr/>
        </p:nvSpPr>
        <p:spPr bwMode="auto">
          <a:xfrm>
            <a:off x="3995738" y="29114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66" name="Rectangle 86"/>
          <p:cNvSpPr>
            <a:spLocks noChangeArrowheads="1"/>
          </p:cNvSpPr>
          <p:nvPr/>
        </p:nvSpPr>
        <p:spPr bwMode="auto">
          <a:xfrm>
            <a:off x="3421063"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67" name="Rectangle 87"/>
          <p:cNvSpPr>
            <a:spLocks noChangeArrowheads="1"/>
          </p:cNvSpPr>
          <p:nvPr/>
        </p:nvSpPr>
        <p:spPr bwMode="auto">
          <a:xfrm>
            <a:off x="3708400"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68" name="Rectangle 88"/>
          <p:cNvSpPr>
            <a:spLocks noChangeArrowheads="1"/>
          </p:cNvSpPr>
          <p:nvPr/>
        </p:nvSpPr>
        <p:spPr bwMode="auto">
          <a:xfrm>
            <a:off x="4284663"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69" name="Rectangle 89"/>
          <p:cNvSpPr>
            <a:spLocks noChangeArrowheads="1"/>
          </p:cNvSpPr>
          <p:nvPr/>
        </p:nvSpPr>
        <p:spPr bwMode="auto">
          <a:xfrm>
            <a:off x="5148263" y="29114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70" name="Rectangle 90"/>
          <p:cNvSpPr>
            <a:spLocks noChangeArrowheads="1"/>
          </p:cNvSpPr>
          <p:nvPr/>
        </p:nvSpPr>
        <p:spPr bwMode="auto">
          <a:xfrm>
            <a:off x="4573588"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71" name="Rectangle 91"/>
          <p:cNvSpPr>
            <a:spLocks noChangeArrowheads="1"/>
          </p:cNvSpPr>
          <p:nvPr/>
        </p:nvSpPr>
        <p:spPr bwMode="auto">
          <a:xfrm>
            <a:off x="4860925" y="29114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72" name="Rectangle 92"/>
          <p:cNvSpPr>
            <a:spLocks noChangeArrowheads="1"/>
          </p:cNvSpPr>
          <p:nvPr/>
        </p:nvSpPr>
        <p:spPr bwMode="auto">
          <a:xfrm>
            <a:off x="831850"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73" name="Rectangle 93"/>
          <p:cNvSpPr>
            <a:spLocks noChangeArrowheads="1"/>
          </p:cNvSpPr>
          <p:nvPr/>
        </p:nvSpPr>
        <p:spPr bwMode="auto">
          <a:xfrm>
            <a:off x="1695450" y="320040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74" name="Rectangle 94"/>
          <p:cNvSpPr>
            <a:spLocks noChangeArrowheads="1"/>
          </p:cNvSpPr>
          <p:nvPr/>
        </p:nvSpPr>
        <p:spPr bwMode="auto">
          <a:xfrm>
            <a:off x="1120775"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75" name="Rectangle 95"/>
          <p:cNvSpPr>
            <a:spLocks noChangeArrowheads="1"/>
          </p:cNvSpPr>
          <p:nvPr/>
        </p:nvSpPr>
        <p:spPr bwMode="auto">
          <a:xfrm>
            <a:off x="1408113"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76" name="Rectangle 96"/>
          <p:cNvSpPr>
            <a:spLocks noChangeArrowheads="1"/>
          </p:cNvSpPr>
          <p:nvPr/>
        </p:nvSpPr>
        <p:spPr bwMode="auto">
          <a:xfrm>
            <a:off x="1984375"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77" name="Rectangle 97"/>
          <p:cNvSpPr>
            <a:spLocks noChangeArrowheads="1"/>
          </p:cNvSpPr>
          <p:nvPr/>
        </p:nvSpPr>
        <p:spPr bwMode="auto">
          <a:xfrm>
            <a:off x="2847975" y="320040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78" name="Rectangle 98"/>
          <p:cNvSpPr>
            <a:spLocks noChangeArrowheads="1"/>
          </p:cNvSpPr>
          <p:nvPr/>
        </p:nvSpPr>
        <p:spPr bwMode="auto">
          <a:xfrm>
            <a:off x="2273300"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79" name="Rectangle 99"/>
          <p:cNvSpPr>
            <a:spLocks noChangeArrowheads="1"/>
          </p:cNvSpPr>
          <p:nvPr/>
        </p:nvSpPr>
        <p:spPr bwMode="auto">
          <a:xfrm>
            <a:off x="2560638"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80" name="Rectangle 100"/>
          <p:cNvSpPr>
            <a:spLocks noChangeArrowheads="1"/>
          </p:cNvSpPr>
          <p:nvPr/>
        </p:nvSpPr>
        <p:spPr bwMode="auto">
          <a:xfrm>
            <a:off x="3135313"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81" name="Rectangle 101"/>
          <p:cNvSpPr>
            <a:spLocks noChangeArrowheads="1"/>
          </p:cNvSpPr>
          <p:nvPr/>
        </p:nvSpPr>
        <p:spPr bwMode="auto">
          <a:xfrm>
            <a:off x="3998913" y="320040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82" name="Rectangle 102"/>
          <p:cNvSpPr>
            <a:spLocks noChangeArrowheads="1"/>
          </p:cNvSpPr>
          <p:nvPr/>
        </p:nvSpPr>
        <p:spPr bwMode="auto">
          <a:xfrm>
            <a:off x="3424238"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83" name="Rectangle 103"/>
          <p:cNvSpPr>
            <a:spLocks noChangeArrowheads="1"/>
          </p:cNvSpPr>
          <p:nvPr/>
        </p:nvSpPr>
        <p:spPr bwMode="auto">
          <a:xfrm>
            <a:off x="3711575"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84" name="Rectangle 104"/>
          <p:cNvSpPr>
            <a:spLocks noChangeArrowheads="1"/>
          </p:cNvSpPr>
          <p:nvPr/>
        </p:nvSpPr>
        <p:spPr bwMode="auto">
          <a:xfrm>
            <a:off x="4287838"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85" name="Rectangle 105"/>
          <p:cNvSpPr>
            <a:spLocks noChangeArrowheads="1"/>
          </p:cNvSpPr>
          <p:nvPr/>
        </p:nvSpPr>
        <p:spPr bwMode="auto">
          <a:xfrm>
            <a:off x="5151438" y="320040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86" name="Rectangle 106"/>
          <p:cNvSpPr>
            <a:spLocks noChangeArrowheads="1"/>
          </p:cNvSpPr>
          <p:nvPr/>
        </p:nvSpPr>
        <p:spPr bwMode="auto">
          <a:xfrm>
            <a:off x="4576763"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87" name="Rectangle 107"/>
          <p:cNvSpPr>
            <a:spLocks noChangeArrowheads="1"/>
          </p:cNvSpPr>
          <p:nvPr/>
        </p:nvSpPr>
        <p:spPr bwMode="auto">
          <a:xfrm>
            <a:off x="4864100" y="32004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88" name="Rectangle 108"/>
          <p:cNvSpPr>
            <a:spLocks noChangeArrowheads="1"/>
          </p:cNvSpPr>
          <p:nvPr/>
        </p:nvSpPr>
        <p:spPr bwMode="auto">
          <a:xfrm>
            <a:off x="830263"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89" name="Rectangle 109"/>
          <p:cNvSpPr>
            <a:spLocks noChangeArrowheads="1"/>
          </p:cNvSpPr>
          <p:nvPr/>
        </p:nvSpPr>
        <p:spPr bwMode="auto">
          <a:xfrm>
            <a:off x="1693863" y="34877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90" name="Rectangle 110"/>
          <p:cNvSpPr>
            <a:spLocks noChangeArrowheads="1"/>
          </p:cNvSpPr>
          <p:nvPr/>
        </p:nvSpPr>
        <p:spPr bwMode="auto">
          <a:xfrm>
            <a:off x="1119188"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91" name="Rectangle 111"/>
          <p:cNvSpPr>
            <a:spLocks noChangeArrowheads="1"/>
          </p:cNvSpPr>
          <p:nvPr/>
        </p:nvSpPr>
        <p:spPr bwMode="auto">
          <a:xfrm>
            <a:off x="1406525"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92" name="Rectangle 112"/>
          <p:cNvSpPr>
            <a:spLocks noChangeArrowheads="1"/>
          </p:cNvSpPr>
          <p:nvPr/>
        </p:nvSpPr>
        <p:spPr bwMode="auto">
          <a:xfrm>
            <a:off x="1982788"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93" name="Rectangle 113"/>
          <p:cNvSpPr>
            <a:spLocks noChangeArrowheads="1"/>
          </p:cNvSpPr>
          <p:nvPr/>
        </p:nvSpPr>
        <p:spPr bwMode="auto">
          <a:xfrm>
            <a:off x="2271713"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94" name="Rectangle 114"/>
          <p:cNvSpPr>
            <a:spLocks noChangeArrowheads="1"/>
          </p:cNvSpPr>
          <p:nvPr/>
        </p:nvSpPr>
        <p:spPr bwMode="auto">
          <a:xfrm>
            <a:off x="2559050"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95" name="Rectangle 115"/>
          <p:cNvSpPr>
            <a:spLocks noChangeArrowheads="1"/>
          </p:cNvSpPr>
          <p:nvPr/>
        </p:nvSpPr>
        <p:spPr bwMode="auto">
          <a:xfrm>
            <a:off x="3133725"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96" name="Rectangle 116"/>
          <p:cNvSpPr>
            <a:spLocks noChangeArrowheads="1"/>
          </p:cNvSpPr>
          <p:nvPr/>
        </p:nvSpPr>
        <p:spPr bwMode="auto">
          <a:xfrm>
            <a:off x="3997325" y="34877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97" name="Rectangle 117"/>
          <p:cNvSpPr>
            <a:spLocks noChangeArrowheads="1"/>
          </p:cNvSpPr>
          <p:nvPr/>
        </p:nvSpPr>
        <p:spPr bwMode="auto">
          <a:xfrm>
            <a:off x="3422650"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98" name="Rectangle 118"/>
          <p:cNvSpPr>
            <a:spLocks noChangeArrowheads="1"/>
          </p:cNvSpPr>
          <p:nvPr/>
        </p:nvSpPr>
        <p:spPr bwMode="auto">
          <a:xfrm>
            <a:off x="3709988"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199" name="Rectangle 119"/>
          <p:cNvSpPr>
            <a:spLocks noChangeArrowheads="1"/>
          </p:cNvSpPr>
          <p:nvPr/>
        </p:nvSpPr>
        <p:spPr bwMode="auto">
          <a:xfrm>
            <a:off x="4286250"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00" name="Rectangle 120"/>
          <p:cNvSpPr>
            <a:spLocks noChangeArrowheads="1"/>
          </p:cNvSpPr>
          <p:nvPr/>
        </p:nvSpPr>
        <p:spPr bwMode="auto">
          <a:xfrm>
            <a:off x="5149850" y="34877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01" name="Rectangle 121"/>
          <p:cNvSpPr>
            <a:spLocks noChangeArrowheads="1"/>
          </p:cNvSpPr>
          <p:nvPr/>
        </p:nvSpPr>
        <p:spPr bwMode="auto">
          <a:xfrm>
            <a:off x="4575175"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02" name="Rectangle 122"/>
          <p:cNvSpPr>
            <a:spLocks noChangeArrowheads="1"/>
          </p:cNvSpPr>
          <p:nvPr/>
        </p:nvSpPr>
        <p:spPr bwMode="auto">
          <a:xfrm>
            <a:off x="4862513" y="34877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03" name="Rectangle 123"/>
          <p:cNvSpPr>
            <a:spLocks noChangeArrowheads="1"/>
          </p:cNvSpPr>
          <p:nvPr/>
        </p:nvSpPr>
        <p:spPr bwMode="auto">
          <a:xfrm>
            <a:off x="828675" y="37750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04" name="Rectangle 124"/>
          <p:cNvSpPr>
            <a:spLocks noChangeArrowheads="1"/>
          </p:cNvSpPr>
          <p:nvPr/>
        </p:nvSpPr>
        <p:spPr bwMode="auto">
          <a:xfrm>
            <a:off x="1692275" y="37750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05" name="Rectangle 125"/>
          <p:cNvSpPr>
            <a:spLocks noChangeArrowheads="1"/>
          </p:cNvSpPr>
          <p:nvPr/>
        </p:nvSpPr>
        <p:spPr bwMode="auto">
          <a:xfrm>
            <a:off x="1117600" y="37750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06" name="Rectangle 126"/>
          <p:cNvSpPr>
            <a:spLocks noChangeArrowheads="1"/>
          </p:cNvSpPr>
          <p:nvPr/>
        </p:nvSpPr>
        <p:spPr bwMode="auto">
          <a:xfrm>
            <a:off x="1404938" y="37750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07" name="Rectangle 127"/>
          <p:cNvSpPr>
            <a:spLocks noChangeArrowheads="1"/>
          </p:cNvSpPr>
          <p:nvPr/>
        </p:nvSpPr>
        <p:spPr bwMode="auto">
          <a:xfrm>
            <a:off x="1981200" y="37750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08" name="Rectangle 128"/>
          <p:cNvSpPr>
            <a:spLocks noChangeArrowheads="1"/>
          </p:cNvSpPr>
          <p:nvPr/>
        </p:nvSpPr>
        <p:spPr bwMode="auto">
          <a:xfrm>
            <a:off x="2270125" y="37750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09" name="Rectangle 129"/>
          <p:cNvSpPr>
            <a:spLocks noChangeArrowheads="1"/>
          </p:cNvSpPr>
          <p:nvPr/>
        </p:nvSpPr>
        <p:spPr bwMode="auto">
          <a:xfrm>
            <a:off x="2557463" y="37750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10" name="Rectangle 130"/>
          <p:cNvSpPr>
            <a:spLocks noChangeArrowheads="1"/>
          </p:cNvSpPr>
          <p:nvPr/>
        </p:nvSpPr>
        <p:spPr bwMode="auto">
          <a:xfrm>
            <a:off x="3995738" y="37750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11" name="Rectangle 131"/>
          <p:cNvSpPr>
            <a:spLocks noChangeArrowheads="1"/>
          </p:cNvSpPr>
          <p:nvPr/>
        </p:nvSpPr>
        <p:spPr bwMode="auto">
          <a:xfrm>
            <a:off x="3421063" y="37750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12" name="Rectangle 132"/>
          <p:cNvSpPr>
            <a:spLocks noChangeArrowheads="1"/>
          </p:cNvSpPr>
          <p:nvPr/>
        </p:nvSpPr>
        <p:spPr bwMode="auto">
          <a:xfrm>
            <a:off x="3708400" y="37750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13" name="Rectangle 133"/>
          <p:cNvSpPr>
            <a:spLocks noChangeArrowheads="1"/>
          </p:cNvSpPr>
          <p:nvPr/>
        </p:nvSpPr>
        <p:spPr bwMode="auto">
          <a:xfrm>
            <a:off x="4284663" y="37750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14" name="Rectangle 134"/>
          <p:cNvSpPr>
            <a:spLocks noChangeArrowheads="1"/>
          </p:cNvSpPr>
          <p:nvPr/>
        </p:nvSpPr>
        <p:spPr bwMode="auto">
          <a:xfrm>
            <a:off x="5148263" y="37750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15" name="Rectangle 135"/>
          <p:cNvSpPr>
            <a:spLocks noChangeArrowheads="1"/>
          </p:cNvSpPr>
          <p:nvPr/>
        </p:nvSpPr>
        <p:spPr bwMode="auto">
          <a:xfrm>
            <a:off x="4573588" y="37750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16" name="Rectangle 136"/>
          <p:cNvSpPr>
            <a:spLocks noChangeArrowheads="1"/>
          </p:cNvSpPr>
          <p:nvPr/>
        </p:nvSpPr>
        <p:spPr bwMode="auto">
          <a:xfrm>
            <a:off x="4860925" y="37750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17" name="Rectangle 137"/>
          <p:cNvSpPr>
            <a:spLocks noChangeArrowheads="1"/>
          </p:cNvSpPr>
          <p:nvPr/>
        </p:nvSpPr>
        <p:spPr bwMode="auto">
          <a:xfrm>
            <a:off x="827088"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18" name="Rectangle 138"/>
          <p:cNvSpPr>
            <a:spLocks noChangeArrowheads="1"/>
          </p:cNvSpPr>
          <p:nvPr/>
        </p:nvSpPr>
        <p:spPr bwMode="auto">
          <a:xfrm>
            <a:off x="1690688" y="40624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19" name="Rectangle 139"/>
          <p:cNvSpPr>
            <a:spLocks noChangeArrowheads="1"/>
          </p:cNvSpPr>
          <p:nvPr/>
        </p:nvSpPr>
        <p:spPr bwMode="auto">
          <a:xfrm>
            <a:off x="1116013"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20" name="Rectangle 140"/>
          <p:cNvSpPr>
            <a:spLocks noChangeArrowheads="1"/>
          </p:cNvSpPr>
          <p:nvPr/>
        </p:nvSpPr>
        <p:spPr bwMode="auto">
          <a:xfrm>
            <a:off x="1403350"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21" name="Rectangle 141"/>
          <p:cNvSpPr>
            <a:spLocks noChangeArrowheads="1"/>
          </p:cNvSpPr>
          <p:nvPr/>
        </p:nvSpPr>
        <p:spPr bwMode="auto">
          <a:xfrm>
            <a:off x="1979613"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22" name="Rectangle 142"/>
          <p:cNvSpPr>
            <a:spLocks noChangeArrowheads="1"/>
          </p:cNvSpPr>
          <p:nvPr/>
        </p:nvSpPr>
        <p:spPr bwMode="auto">
          <a:xfrm>
            <a:off x="2843213" y="40624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23" name="Rectangle 143"/>
          <p:cNvSpPr>
            <a:spLocks noChangeArrowheads="1"/>
          </p:cNvSpPr>
          <p:nvPr/>
        </p:nvSpPr>
        <p:spPr bwMode="auto">
          <a:xfrm>
            <a:off x="2268538"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24" name="Rectangle 144"/>
          <p:cNvSpPr>
            <a:spLocks noChangeArrowheads="1"/>
          </p:cNvSpPr>
          <p:nvPr/>
        </p:nvSpPr>
        <p:spPr bwMode="auto">
          <a:xfrm>
            <a:off x="2555875"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25" name="Rectangle 145"/>
          <p:cNvSpPr>
            <a:spLocks noChangeArrowheads="1"/>
          </p:cNvSpPr>
          <p:nvPr/>
        </p:nvSpPr>
        <p:spPr bwMode="auto">
          <a:xfrm>
            <a:off x="3130550"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26" name="Rectangle 146"/>
          <p:cNvSpPr>
            <a:spLocks noChangeArrowheads="1"/>
          </p:cNvSpPr>
          <p:nvPr/>
        </p:nvSpPr>
        <p:spPr bwMode="auto">
          <a:xfrm>
            <a:off x="3994150" y="40624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27" name="Rectangle 147"/>
          <p:cNvSpPr>
            <a:spLocks noChangeArrowheads="1"/>
          </p:cNvSpPr>
          <p:nvPr/>
        </p:nvSpPr>
        <p:spPr bwMode="auto">
          <a:xfrm>
            <a:off x="3419475"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28" name="Rectangle 148"/>
          <p:cNvSpPr>
            <a:spLocks noChangeArrowheads="1"/>
          </p:cNvSpPr>
          <p:nvPr/>
        </p:nvSpPr>
        <p:spPr bwMode="auto">
          <a:xfrm>
            <a:off x="3706813"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29" name="Rectangle 149"/>
          <p:cNvSpPr>
            <a:spLocks noChangeArrowheads="1"/>
          </p:cNvSpPr>
          <p:nvPr/>
        </p:nvSpPr>
        <p:spPr bwMode="auto">
          <a:xfrm>
            <a:off x="4283075"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30" name="Rectangle 150"/>
          <p:cNvSpPr>
            <a:spLocks noChangeArrowheads="1"/>
          </p:cNvSpPr>
          <p:nvPr/>
        </p:nvSpPr>
        <p:spPr bwMode="auto">
          <a:xfrm>
            <a:off x="5146675" y="406241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31" name="Rectangle 151"/>
          <p:cNvSpPr>
            <a:spLocks noChangeArrowheads="1"/>
          </p:cNvSpPr>
          <p:nvPr/>
        </p:nvSpPr>
        <p:spPr bwMode="auto">
          <a:xfrm>
            <a:off x="4572000"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32" name="Rectangle 152"/>
          <p:cNvSpPr>
            <a:spLocks noChangeArrowheads="1"/>
          </p:cNvSpPr>
          <p:nvPr/>
        </p:nvSpPr>
        <p:spPr bwMode="auto">
          <a:xfrm>
            <a:off x="4859338" y="406241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33" name="Rectangle 153"/>
          <p:cNvSpPr>
            <a:spLocks noChangeArrowheads="1"/>
          </p:cNvSpPr>
          <p:nvPr/>
        </p:nvSpPr>
        <p:spPr bwMode="auto">
          <a:xfrm>
            <a:off x="830263"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34" name="Rectangle 154"/>
          <p:cNvSpPr>
            <a:spLocks noChangeArrowheads="1"/>
          </p:cNvSpPr>
          <p:nvPr/>
        </p:nvSpPr>
        <p:spPr bwMode="auto">
          <a:xfrm>
            <a:off x="1693863" y="43513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35" name="Rectangle 155"/>
          <p:cNvSpPr>
            <a:spLocks noChangeArrowheads="1"/>
          </p:cNvSpPr>
          <p:nvPr/>
        </p:nvSpPr>
        <p:spPr bwMode="auto">
          <a:xfrm>
            <a:off x="1119188"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36" name="Rectangle 156"/>
          <p:cNvSpPr>
            <a:spLocks noChangeArrowheads="1"/>
          </p:cNvSpPr>
          <p:nvPr/>
        </p:nvSpPr>
        <p:spPr bwMode="auto">
          <a:xfrm>
            <a:off x="1406525"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37" name="Rectangle 157"/>
          <p:cNvSpPr>
            <a:spLocks noChangeArrowheads="1"/>
          </p:cNvSpPr>
          <p:nvPr/>
        </p:nvSpPr>
        <p:spPr bwMode="auto">
          <a:xfrm>
            <a:off x="1982788"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38" name="Rectangle 158"/>
          <p:cNvSpPr>
            <a:spLocks noChangeArrowheads="1"/>
          </p:cNvSpPr>
          <p:nvPr/>
        </p:nvSpPr>
        <p:spPr bwMode="auto">
          <a:xfrm>
            <a:off x="2846388" y="43513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39" name="Rectangle 159"/>
          <p:cNvSpPr>
            <a:spLocks noChangeArrowheads="1"/>
          </p:cNvSpPr>
          <p:nvPr/>
        </p:nvSpPr>
        <p:spPr bwMode="auto">
          <a:xfrm>
            <a:off x="2271713"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40" name="Rectangle 160"/>
          <p:cNvSpPr>
            <a:spLocks noChangeArrowheads="1"/>
          </p:cNvSpPr>
          <p:nvPr/>
        </p:nvSpPr>
        <p:spPr bwMode="auto">
          <a:xfrm>
            <a:off x="2559050"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41" name="Rectangle 161"/>
          <p:cNvSpPr>
            <a:spLocks noChangeArrowheads="1"/>
          </p:cNvSpPr>
          <p:nvPr/>
        </p:nvSpPr>
        <p:spPr bwMode="auto">
          <a:xfrm>
            <a:off x="3133725"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42" name="Rectangle 162"/>
          <p:cNvSpPr>
            <a:spLocks noChangeArrowheads="1"/>
          </p:cNvSpPr>
          <p:nvPr/>
        </p:nvSpPr>
        <p:spPr bwMode="auto">
          <a:xfrm>
            <a:off x="3997325" y="43513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43" name="Rectangle 163"/>
          <p:cNvSpPr>
            <a:spLocks noChangeArrowheads="1"/>
          </p:cNvSpPr>
          <p:nvPr/>
        </p:nvSpPr>
        <p:spPr bwMode="auto">
          <a:xfrm>
            <a:off x="3422650"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44" name="Rectangle 164"/>
          <p:cNvSpPr>
            <a:spLocks noChangeArrowheads="1"/>
          </p:cNvSpPr>
          <p:nvPr/>
        </p:nvSpPr>
        <p:spPr bwMode="auto">
          <a:xfrm>
            <a:off x="3709988"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45" name="Rectangle 165"/>
          <p:cNvSpPr>
            <a:spLocks noChangeArrowheads="1"/>
          </p:cNvSpPr>
          <p:nvPr/>
        </p:nvSpPr>
        <p:spPr bwMode="auto">
          <a:xfrm>
            <a:off x="4286250"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46" name="Rectangle 166"/>
          <p:cNvSpPr>
            <a:spLocks noChangeArrowheads="1"/>
          </p:cNvSpPr>
          <p:nvPr/>
        </p:nvSpPr>
        <p:spPr bwMode="auto">
          <a:xfrm>
            <a:off x="5149850" y="43513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47" name="Rectangle 167"/>
          <p:cNvSpPr>
            <a:spLocks noChangeArrowheads="1"/>
          </p:cNvSpPr>
          <p:nvPr/>
        </p:nvSpPr>
        <p:spPr bwMode="auto">
          <a:xfrm>
            <a:off x="4575175"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48" name="Rectangle 168"/>
          <p:cNvSpPr>
            <a:spLocks noChangeArrowheads="1"/>
          </p:cNvSpPr>
          <p:nvPr/>
        </p:nvSpPr>
        <p:spPr bwMode="auto">
          <a:xfrm>
            <a:off x="4862513" y="43513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49" name="Rectangle 169"/>
          <p:cNvSpPr>
            <a:spLocks noChangeArrowheads="1"/>
          </p:cNvSpPr>
          <p:nvPr/>
        </p:nvSpPr>
        <p:spPr bwMode="auto">
          <a:xfrm>
            <a:off x="828675" y="46386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50" name="Rectangle 170"/>
          <p:cNvSpPr>
            <a:spLocks noChangeArrowheads="1"/>
          </p:cNvSpPr>
          <p:nvPr/>
        </p:nvSpPr>
        <p:spPr bwMode="auto">
          <a:xfrm>
            <a:off x="1117600" y="46386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51" name="Rectangle 171"/>
          <p:cNvSpPr>
            <a:spLocks noChangeArrowheads="1"/>
          </p:cNvSpPr>
          <p:nvPr/>
        </p:nvSpPr>
        <p:spPr bwMode="auto">
          <a:xfrm>
            <a:off x="1404938" y="46386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52" name="Rectangle 172"/>
          <p:cNvSpPr>
            <a:spLocks noChangeArrowheads="1"/>
          </p:cNvSpPr>
          <p:nvPr/>
        </p:nvSpPr>
        <p:spPr bwMode="auto">
          <a:xfrm>
            <a:off x="1981200" y="46386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53" name="Rectangle 173"/>
          <p:cNvSpPr>
            <a:spLocks noChangeArrowheads="1"/>
          </p:cNvSpPr>
          <p:nvPr/>
        </p:nvSpPr>
        <p:spPr bwMode="auto">
          <a:xfrm>
            <a:off x="2844800" y="46386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54" name="Rectangle 174"/>
          <p:cNvSpPr>
            <a:spLocks noChangeArrowheads="1"/>
          </p:cNvSpPr>
          <p:nvPr/>
        </p:nvSpPr>
        <p:spPr bwMode="auto">
          <a:xfrm>
            <a:off x="2270125" y="46386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55" name="Rectangle 175"/>
          <p:cNvSpPr>
            <a:spLocks noChangeArrowheads="1"/>
          </p:cNvSpPr>
          <p:nvPr/>
        </p:nvSpPr>
        <p:spPr bwMode="auto">
          <a:xfrm>
            <a:off x="2557463" y="46386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56" name="Rectangle 176"/>
          <p:cNvSpPr>
            <a:spLocks noChangeArrowheads="1"/>
          </p:cNvSpPr>
          <p:nvPr/>
        </p:nvSpPr>
        <p:spPr bwMode="auto">
          <a:xfrm>
            <a:off x="3132138" y="46386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57" name="Rectangle 177"/>
          <p:cNvSpPr>
            <a:spLocks noChangeArrowheads="1"/>
          </p:cNvSpPr>
          <p:nvPr/>
        </p:nvSpPr>
        <p:spPr bwMode="auto">
          <a:xfrm>
            <a:off x="3421063" y="46386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58" name="Rectangle 178"/>
          <p:cNvSpPr>
            <a:spLocks noChangeArrowheads="1"/>
          </p:cNvSpPr>
          <p:nvPr/>
        </p:nvSpPr>
        <p:spPr bwMode="auto">
          <a:xfrm>
            <a:off x="3708400" y="46386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59" name="Rectangle 179"/>
          <p:cNvSpPr>
            <a:spLocks noChangeArrowheads="1"/>
          </p:cNvSpPr>
          <p:nvPr/>
        </p:nvSpPr>
        <p:spPr bwMode="auto">
          <a:xfrm>
            <a:off x="5148263" y="46386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60" name="Rectangle 180"/>
          <p:cNvSpPr>
            <a:spLocks noChangeArrowheads="1"/>
          </p:cNvSpPr>
          <p:nvPr/>
        </p:nvSpPr>
        <p:spPr bwMode="auto">
          <a:xfrm>
            <a:off x="4573588" y="46386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61" name="Rectangle 181"/>
          <p:cNvSpPr>
            <a:spLocks noChangeArrowheads="1"/>
          </p:cNvSpPr>
          <p:nvPr/>
        </p:nvSpPr>
        <p:spPr bwMode="auto">
          <a:xfrm>
            <a:off x="4860925" y="4638675"/>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62" name="Rectangle 182"/>
          <p:cNvSpPr>
            <a:spLocks noChangeArrowheads="1"/>
          </p:cNvSpPr>
          <p:nvPr/>
        </p:nvSpPr>
        <p:spPr bwMode="auto">
          <a:xfrm>
            <a:off x="830263" y="49276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63" name="Rectangle 183"/>
          <p:cNvSpPr>
            <a:spLocks noChangeArrowheads="1"/>
          </p:cNvSpPr>
          <p:nvPr/>
        </p:nvSpPr>
        <p:spPr bwMode="auto">
          <a:xfrm>
            <a:off x="1119188" y="49276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64" name="Rectangle 184"/>
          <p:cNvSpPr>
            <a:spLocks noChangeArrowheads="1"/>
          </p:cNvSpPr>
          <p:nvPr/>
        </p:nvSpPr>
        <p:spPr bwMode="auto">
          <a:xfrm>
            <a:off x="1406525" y="49276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65" name="Rectangle 185"/>
          <p:cNvSpPr>
            <a:spLocks noChangeArrowheads="1"/>
          </p:cNvSpPr>
          <p:nvPr/>
        </p:nvSpPr>
        <p:spPr bwMode="auto">
          <a:xfrm>
            <a:off x="2846388" y="492760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66" name="Rectangle 186"/>
          <p:cNvSpPr>
            <a:spLocks noChangeArrowheads="1"/>
          </p:cNvSpPr>
          <p:nvPr/>
        </p:nvSpPr>
        <p:spPr bwMode="auto">
          <a:xfrm>
            <a:off x="2271713" y="49276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67" name="Rectangle 187"/>
          <p:cNvSpPr>
            <a:spLocks noChangeArrowheads="1"/>
          </p:cNvSpPr>
          <p:nvPr/>
        </p:nvSpPr>
        <p:spPr bwMode="auto">
          <a:xfrm>
            <a:off x="2559050" y="49276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68" name="Rectangle 188"/>
          <p:cNvSpPr>
            <a:spLocks noChangeArrowheads="1"/>
          </p:cNvSpPr>
          <p:nvPr/>
        </p:nvSpPr>
        <p:spPr bwMode="auto">
          <a:xfrm>
            <a:off x="3133725" y="49276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69" name="Rectangle 189"/>
          <p:cNvSpPr>
            <a:spLocks noChangeArrowheads="1"/>
          </p:cNvSpPr>
          <p:nvPr/>
        </p:nvSpPr>
        <p:spPr bwMode="auto">
          <a:xfrm>
            <a:off x="3422650" y="49276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70" name="Rectangle 190"/>
          <p:cNvSpPr>
            <a:spLocks noChangeArrowheads="1"/>
          </p:cNvSpPr>
          <p:nvPr/>
        </p:nvSpPr>
        <p:spPr bwMode="auto">
          <a:xfrm>
            <a:off x="3709988" y="49276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71" name="Rectangle 191"/>
          <p:cNvSpPr>
            <a:spLocks noChangeArrowheads="1"/>
          </p:cNvSpPr>
          <p:nvPr/>
        </p:nvSpPr>
        <p:spPr bwMode="auto">
          <a:xfrm>
            <a:off x="5149850" y="492760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72" name="Rectangle 192"/>
          <p:cNvSpPr>
            <a:spLocks noChangeArrowheads="1"/>
          </p:cNvSpPr>
          <p:nvPr/>
        </p:nvSpPr>
        <p:spPr bwMode="auto">
          <a:xfrm>
            <a:off x="4575175" y="49276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73" name="Rectangle 193"/>
          <p:cNvSpPr>
            <a:spLocks noChangeArrowheads="1"/>
          </p:cNvSpPr>
          <p:nvPr/>
        </p:nvSpPr>
        <p:spPr bwMode="auto">
          <a:xfrm>
            <a:off x="4862513" y="49276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74" name="Rectangle 194"/>
          <p:cNvSpPr>
            <a:spLocks noChangeArrowheads="1"/>
          </p:cNvSpPr>
          <p:nvPr/>
        </p:nvSpPr>
        <p:spPr bwMode="auto">
          <a:xfrm>
            <a:off x="828675"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75" name="Rectangle 195"/>
          <p:cNvSpPr>
            <a:spLocks noChangeArrowheads="1"/>
          </p:cNvSpPr>
          <p:nvPr/>
        </p:nvSpPr>
        <p:spPr bwMode="auto">
          <a:xfrm>
            <a:off x="1692275" y="52149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76" name="Rectangle 196"/>
          <p:cNvSpPr>
            <a:spLocks noChangeArrowheads="1"/>
          </p:cNvSpPr>
          <p:nvPr/>
        </p:nvSpPr>
        <p:spPr bwMode="auto">
          <a:xfrm>
            <a:off x="1117600"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77" name="Rectangle 197"/>
          <p:cNvSpPr>
            <a:spLocks noChangeArrowheads="1"/>
          </p:cNvSpPr>
          <p:nvPr/>
        </p:nvSpPr>
        <p:spPr bwMode="auto">
          <a:xfrm>
            <a:off x="1404938"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78" name="Rectangle 198"/>
          <p:cNvSpPr>
            <a:spLocks noChangeArrowheads="1"/>
          </p:cNvSpPr>
          <p:nvPr/>
        </p:nvSpPr>
        <p:spPr bwMode="auto">
          <a:xfrm>
            <a:off x="1981200"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79" name="Rectangle 199"/>
          <p:cNvSpPr>
            <a:spLocks noChangeArrowheads="1"/>
          </p:cNvSpPr>
          <p:nvPr/>
        </p:nvSpPr>
        <p:spPr bwMode="auto">
          <a:xfrm>
            <a:off x="2844800" y="52149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80" name="Rectangle 200"/>
          <p:cNvSpPr>
            <a:spLocks noChangeArrowheads="1"/>
          </p:cNvSpPr>
          <p:nvPr/>
        </p:nvSpPr>
        <p:spPr bwMode="auto">
          <a:xfrm>
            <a:off x="2270125"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81" name="Rectangle 201"/>
          <p:cNvSpPr>
            <a:spLocks noChangeArrowheads="1"/>
          </p:cNvSpPr>
          <p:nvPr/>
        </p:nvSpPr>
        <p:spPr bwMode="auto">
          <a:xfrm>
            <a:off x="2557463"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82" name="Rectangle 202"/>
          <p:cNvSpPr>
            <a:spLocks noChangeArrowheads="1"/>
          </p:cNvSpPr>
          <p:nvPr/>
        </p:nvSpPr>
        <p:spPr bwMode="auto">
          <a:xfrm>
            <a:off x="3132138"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83" name="Rectangle 203"/>
          <p:cNvSpPr>
            <a:spLocks noChangeArrowheads="1"/>
          </p:cNvSpPr>
          <p:nvPr/>
        </p:nvSpPr>
        <p:spPr bwMode="auto">
          <a:xfrm>
            <a:off x="3995738" y="52149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84" name="Rectangle 204"/>
          <p:cNvSpPr>
            <a:spLocks noChangeArrowheads="1"/>
          </p:cNvSpPr>
          <p:nvPr/>
        </p:nvSpPr>
        <p:spPr bwMode="auto">
          <a:xfrm>
            <a:off x="3421063"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85" name="Rectangle 205"/>
          <p:cNvSpPr>
            <a:spLocks noChangeArrowheads="1"/>
          </p:cNvSpPr>
          <p:nvPr/>
        </p:nvSpPr>
        <p:spPr bwMode="auto">
          <a:xfrm>
            <a:off x="3708400"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86" name="Rectangle 206"/>
          <p:cNvSpPr>
            <a:spLocks noChangeArrowheads="1"/>
          </p:cNvSpPr>
          <p:nvPr/>
        </p:nvSpPr>
        <p:spPr bwMode="auto">
          <a:xfrm>
            <a:off x="4284663"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87" name="Rectangle 207"/>
          <p:cNvSpPr>
            <a:spLocks noChangeArrowheads="1"/>
          </p:cNvSpPr>
          <p:nvPr/>
        </p:nvSpPr>
        <p:spPr bwMode="auto">
          <a:xfrm>
            <a:off x="5148263" y="5214938"/>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88" name="Rectangle 208"/>
          <p:cNvSpPr>
            <a:spLocks noChangeArrowheads="1"/>
          </p:cNvSpPr>
          <p:nvPr/>
        </p:nvSpPr>
        <p:spPr bwMode="auto">
          <a:xfrm>
            <a:off x="4573588"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89" name="Rectangle 209"/>
          <p:cNvSpPr>
            <a:spLocks noChangeArrowheads="1"/>
          </p:cNvSpPr>
          <p:nvPr/>
        </p:nvSpPr>
        <p:spPr bwMode="auto">
          <a:xfrm>
            <a:off x="4860925" y="5214938"/>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90" name="Rectangle 210"/>
          <p:cNvSpPr>
            <a:spLocks noChangeArrowheads="1"/>
          </p:cNvSpPr>
          <p:nvPr/>
        </p:nvSpPr>
        <p:spPr bwMode="auto">
          <a:xfrm>
            <a:off x="831850"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91" name="Rectangle 211"/>
          <p:cNvSpPr>
            <a:spLocks noChangeArrowheads="1"/>
          </p:cNvSpPr>
          <p:nvPr/>
        </p:nvSpPr>
        <p:spPr bwMode="auto">
          <a:xfrm>
            <a:off x="1695450" y="550386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92" name="Rectangle 212"/>
          <p:cNvSpPr>
            <a:spLocks noChangeArrowheads="1"/>
          </p:cNvSpPr>
          <p:nvPr/>
        </p:nvSpPr>
        <p:spPr bwMode="auto">
          <a:xfrm>
            <a:off x="1120775"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93" name="Rectangle 213"/>
          <p:cNvSpPr>
            <a:spLocks noChangeArrowheads="1"/>
          </p:cNvSpPr>
          <p:nvPr/>
        </p:nvSpPr>
        <p:spPr bwMode="auto">
          <a:xfrm>
            <a:off x="1408113"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94" name="Rectangle 214"/>
          <p:cNvSpPr>
            <a:spLocks noChangeArrowheads="1"/>
          </p:cNvSpPr>
          <p:nvPr/>
        </p:nvSpPr>
        <p:spPr bwMode="auto">
          <a:xfrm>
            <a:off x="1984375"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95" name="Rectangle 215"/>
          <p:cNvSpPr>
            <a:spLocks noChangeArrowheads="1"/>
          </p:cNvSpPr>
          <p:nvPr/>
        </p:nvSpPr>
        <p:spPr bwMode="auto">
          <a:xfrm>
            <a:off x="2847975" y="550386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96" name="Rectangle 216"/>
          <p:cNvSpPr>
            <a:spLocks noChangeArrowheads="1"/>
          </p:cNvSpPr>
          <p:nvPr/>
        </p:nvSpPr>
        <p:spPr bwMode="auto">
          <a:xfrm>
            <a:off x="2273300"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97" name="Rectangle 217"/>
          <p:cNvSpPr>
            <a:spLocks noChangeArrowheads="1"/>
          </p:cNvSpPr>
          <p:nvPr/>
        </p:nvSpPr>
        <p:spPr bwMode="auto">
          <a:xfrm>
            <a:off x="2560638"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98" name="Rectangle 218"/>
          <p:cNvSpPr>
            <a:spLocks noChangeArrowheads="1"/>
          </p:cNvSpPr>
          <p:nvPr/>
        </p:nvSpPr>
        <p:spPr bwMode="auto">
          <a:xfrm>
            <a:off x="3135313"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299" name="Rectangle 219"/>
          <p:cNvSpPr>
            <a:spLocks noChangeArrowheads="1"/>
          </p:cNvSpPr>
          <p:nvPr/>
        </p:nvSpPr>
        <p:spPr bwMode="auto">
          <a:xfrm>
            <a:off x="3998913" y="550386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00" name="Rectangle 220"/>
          <p:cNvSpPr>
            <a:spLocks noChangeArrowheads="1"/>
          </p:cNvSpPr>
          <p:nvPr/>
        </p:nvSpPr>
        <p:spPr bwMode="auto">
          <a:xfrm>
            <a:off x="3424238"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01" name="Rectangle 221"/>
          <p:cNvSpPr>
            <a:spLocks noChangeArrowheads="1"/>
          </p:cNvSpPr>
          <p:nvPr/>
        </p:nvSpPr>
        <p:spPr bwMode="auto">
          <a:xfrm>
            <a:off x="3711575"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02" name="Rectangle 222"/>
          <p:cNvSpPr>
            <a:spLocks noChangeArrowheads="1"/>
          </p:cNvSpPr>
          <p:nvPr/>
        </p:nvSpPr>
        <p:spPr bwMode="auto">
          <a:xfrm>
            <a:off x="4287838"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03" name="Rectangle 223"/>
          <p:cNvSpPr>
            <a:spLocks noChangeArrowheads="1"/>
          </p:cNvSpPr>
          <p:nvPr/>
        </p:nvSpPr>
        <p:spPr bwMode="auto">
          <a:xfrm>
            <a:off x="5151438" y="5503863"/>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04" name="Rectangle 224"/>
          <p:cNvSpPr>
            <a:spLocks noChangeArrowheads="1"/>
          </p:cNvSpPr>
          <p:nvPr/>
        </p:nvSpPr>
        <p:spPr bwMode="auto">
          <a:xfrm>
            <a:off x="4576763"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05" name="Rectangle 225"/>
          <p:cNvSpPr>
            <a:spLocks noChangeArrowheads="1"/>
          </p:cNvSpPr>
          <p:nvPr/>
        </p:nvSpPr>
        <p:spPr bwMode="auto">
          <a:xfrm>
            <a:off x="4864100" y="5503863"/>
            <a:ext cx="288925" cy="287337"/>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06" name="Rectangle 226"/>
          <p:cNvSpPr>
            <a:spLocks noChangeArrowheads="1"/>
          </p:cNvSpPr>
          <p:nvPr/>
        </p:nvSpPr>
        <p:spPr bwMode="auto">
          <a:xfrm>
            <a:off x="830263"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07" name="Rectangle 227"/>
          <p:cNvSpPr>
            <a:spLocks noChangeArrowheads="1"/>
          </p:cNvSpPr>
          <p:nvPr/>
        </p:nvSpPr>
        <p:spPr bwMode="auto">
          <a:xfrm>
            <a:off x="1693863" y="579120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08" name="Rectangle 228"/>
          <p:cNvSpPr>
            <a:spLocks noChangeArrowheads="1"/>
          </p:cNvSpPr>
          <p:nvPr/>
        </p:nvSpPr>
        <p:spPr bwMode="auto">
          <a:xfrm>
            <a:off x="1119188"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09" name="Rectangle 229"/>
          <p:cNvSpPr>
            <a:spLocks noChangeArrowheads="1"/>
          </p:cNvSpPr>
          <p:nvPr/>
        </p:nvSpPr>
        <p:spPr bwMode="auto">
          <a:xfrm>
            <a:off x="1406525"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10" name="Rectangle 230"/>
          <p:cNvSpPr>
            <a:spLocks noChangeArrowheads="1"/>
          </p:cNvSpPr>
          <p:nvPr/>
        </p:nvSpPr>
        <p:spPr bwMode="auto">
          <a:xfrm>
            <a:off x="1982788"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11" name="Rectangle 231"/>
          <p:cNvSpPr>
            <a:spLocks noChangeArrowheads="1"/>
          </p:cNvSpPr>
          <p:nvPr/>
        </p:nvSpPr>
        <p:spPr bwMode="auto">
          <a:xfrm>
            <a:off x="2846388" y="579120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12" name="Rectangle 232"/>
          <p:cNvSpPr>
            <a:spLocks noChangeArrowheads="1"/>
          </p:cNvSpPr>
          <p:nvPr/>
        </p:nvSpPr>
        <p:spPr bwMode="auto">
          <a:xfrm>
            <a:off x="2271713"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13" name="Rectangle 233"/>
          <p:cNvSpPr>
            <a:spLocks noChangeArrowheads="1"/>
          </p:cNvSpPr>
          <p:nvPr/>
        </p:nvSpPr>
        <p:spPr bwMode="auto">
          <a:xfrm>
            <a:off x="2559050"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14" name="Rectangle 234"/>
          <p:cNvSpPr>
            <a:spLocks noChangeArrowheads="1"/>
          </p:cNvSpPr>
          <p:nvPr/>
        </p:nvSpPr>
        <p:spPr bwMode="auto">
          <a:xfrm>
            <a:off x="3133725"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15" name="Rectangle 235"/>
          <p:cNvSpPr>
            <a:spLocks noChangeArrowheads="1"/>
          </p:cNvSpPr>
          <p:nvPr/>
        </p:nvSpPr>
        <p:spPr bwMode="auto">
          <a:xfrm>
            <a:off x="3997325" y="579120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16" name="Rectangle 236"/>
          <p:cNvSpPr>
            <a:spLocks noChangeArrowheads="1"/>
          </p:cNvSpPr>
          <p:nvPr/>
        </p:nvSpPr>
        <p:spPr bwMode="auto">
          <a:xfrm>
            <a:off x="3422650"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17" name="Rectangle 237"/>
          <p:cNvSpPr>
            <a:spLocks noChangeArrowheads="1"/>
          </p:cNvSpPr>
          <p:nvPr/>
        </p:nvSpPr>
        <p:spPr bwMode="auto">
          <a:xfrm>
            <a:off x="3709988"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18" name="Rectangle 238"/>
          <p:cNvSpPr>
            <a:spLocks noChangeArrowheads="1"/>
          </p:cNvSpPr>
          <p:nvPr/>
        </p:nvSpPr>
        <p:spPr bwMode="auto">
          <a:xfrm>
            <a:off x="4286250"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19" name="Rectangle 239"/>
          <p:cNvSpPr>
            <a:spLocks noChangeArrowheads="1"/>
          </p:cNvSpPr>
          <p:nvPr/>
        </p:nvSpPr>
        <p:spPr bwMode="auto">
          <a:xfrm>
            <a:off x="5149850" y="5791200"/>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20" name="Rectangle 240"/>
          <p:cNvSpPr>
            <a:spLocks noChangeArrowheads="1"/>
          </p:cNvSpPr>
          <p:nvPr/>
        </p:nvSpPr>
        <p:spPr bwMode="auto">
          <a:xfrm>
            <a:off x="4575175"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21" name="Rectangle 241"/>
          <p:cNvSpPr>
            <a:spLocks noChangeArrowheads="1"/>
          </p:cNvSpPr>
          <p:nvPr/>
        </p:nvSpPr>
        <p:spPr bwMode="auto">
          <a:xfrm>
            <a:off x="4862513" y="5791200"/>
            <a:ext cx="288925" cy="287338"/>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22" name="Line 242"/>
          <p:cNvSpPr>
            <a:spLocks noChangeShapeType="1"/>
          </p:cNvSpPr>
          <p:nvPr/>
        </p:nvSpPr>
        <p:spPr bwMode="auto">
          <a:xfrm>
            <a:off x="612775" y="3775075"/>
            <a:ext cx="4968875"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323" name="Line 243"/>
          <p:cNvSpPr>
            <a:spLocks noChangeShapeType="1"/>
          </p:cNvSpPr>
          <p:nvPr/>
        </p:nvSpPr>
        <p:spPr bwMode="auto">
          <a:xfrm>
            <a:off x="3133725" y="1327150"/>
            <a:ext cx="0" cy="489585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324" name="Line 244"/>
          <p:cNvSpPr>
            <a:spLocks noChangeShapeType="1"/>
          </p:cNvSpPr>
          <p:nvPr/>
        </p:nvSpPr>
        <p:spPr bwMode="auto">
          <a:xfrm>
            <a:off x="612775" y="2622550"/>
            <a:ext cx="2520950"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325" name="Line 245"/>
          <p:cNvSpPr>
            <a:spLocks noChangeShapeType="1"/>
          </p:cNvSpPr>
          <p:nvPr/>
        </p:nvSpPr>
        <p:spPr bwMode="auto">
          <a:xfrm>
            <a:off x="1981200" y="1327150"/>
            <a:ext cx="0" cy="24479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06" name="Rectangle 246"/>
          <p:cNvSpPr>
            <a:spLocks noChangeArrowheads="1"/>
          </p:cNvSpPr>
          <p:nvPr/>
        </p:nvSpPr>
        <p:spPr bwMode="auto">
          <a:xfrm>
            <a:off x="1692275" y="2335213"/>
            <a:ext cx="288925" cy="288925"/>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15607" name="Rectangle 247"/>
          <p:cNvSpPr>
            <a:spLocks noChangeArrowheads="1"/>
          </p:cNvSpPr>
          <p:nvPr/>
        </p:nvSpPr>
        <p:spPr bwMode="auto">
          <a:xfrm>
            <a:off x="1981200" y="2335213"/>
            <a:ext cx="288925" cy="287337"/>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15608" name="Rectangle 248"/>
          <p:cNvSpPr>
            <a:spLocks noChangeArrowheads="1"/>
          </p:cNvSpPr>
          <p:nvPr/>
        </p:nvSpPr>
        <p:spPr bwMode="auto">
          <a:xfrm>
            <a:off x="1693863" y="2624138"/>
            <a:ext cx="288925" cy="288925"/>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29" name="Rectangle 249"/>
          <p:cNvSpPr>
            <a:spLocks noChangeArrowheads="1"/>
          </p:cNvSpPr>
          <p:nvPr/>
        </p:nvSpPr>
        <p:spPr bwMode="auto">
          <a:xfrm>
            <a:off x="2846388" y="3487738"/>
            <a:ext cx="288925" cy="288925"/>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30" name="Rectangle 250"/>
          <p:cNvSpPr>
            <a:spLocks noChangeArrowheads="1"/>
          </p:cNvSpPr>
          <p:nvPr/>
        </p:nvSpPr>
        <p:spPr bwMode="auto">
          <a:xfrm>
            <a:off x="2844800" y="3775075"/>
            <a:ext cx="288925" cy="288925"/>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31" name="Rectangle 251"/>
          <p:cNvSpPr>
            <a:spLocks noChangeArrowheads="1"/>
          </p:cNvSpPr>
          <p:nvPr/>
        </p:nvSpPr>
        <p:spPr bwMode="auto">
          <a:xfrm>
            <a:off x="3132138" y="3775075"/>
            <a:ext cx="288925" cy="287338"/>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32" name="Line 252"/>
          <p:cNvSpPr>
            <a:spLocks noChangeShapeType="1"/>
          </p:cNvSpPr>
          <p:nvPr/>
        </p:nvSpPr>
        <p:spPr bwMode="auto">
          <a:xfrm>
            <a:off x="3133725" y="2622550"/>
            <a:ext cx="2447925"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333" name="Line 253"/>
          <p:cNvSpPr>
            <a:spLocks noChangeShapeType="1"/>
          </p:cNvSpPr>
          <p:nvPr/>
        </p:nvSpPr>
        <p:spPr bwMode="auto">
          <a:xfrm>
            <a:off x="4284663" y="1327150"/>
            <a:ext cx="0" cy="24479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334" name="Line 254"/>
          <p:cNvSpPr>
            <a:spLocks noChangeShapeType="1"/>
          </p:cNvSpPr>
          <p:nvPr/>
        </p:nvSpPr>
        <p:spPr bwMode="auto">
          <a:xfrm>
            <a:off x="684213" y="4927600"/>
            <a:ext cx="2449512"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335" name="Line 255"/>
          <p:cNvSpPr>
            <a:spLocks noChangeShapeType="1"/>
          </p:cNvSpPr>
          <p:nvPr/>
        </p:nvSpPr>
        <p:spPr bwMode="auto">
          <a:xfrm>
            <a:off x="1981200" y="3775075"/>
            <a:ext cx="0" cy="24479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336" name="Line 256"/>
          <p:cNvSpPr>
            <a:spLocks noChangeShapeType="1"/>
          </p:cNvSpPr>
          <p:nvPr/>
        </p:nvSpPr>
        <p:spPr bwMode="auto">
          <a:xfrm>
            <a:off x="3133725" y="4927600"/>
            <a:ext cx="2447925"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337" name="Line 257"/>
          <p:cNvSpPr>
            <a:spLocks noChangeShapeType="1"/>
          </p:cNvSpPr>
          <p:nvPr/>
        </p:nvSpPr>
        <p:spPr bwMode="auto">
          <a:xfrm>
            <a:off x="4284663" y="3775075"/>
            <a:ext cx="0" cy="24479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18" name="Rectangle 258"/>
          <p:cNvSpPr>
            <a:spLocks noChangeArrowheads="1"/>
          </p:cNvSpPr>
          <p:nvPr/>
        </p:nvSpPr>
        <p:spPr bwMode="auto">
          <a:xfrm>
            <a:off x="3995738" y="2335213"/>
            <a:ext cx="288925" cy="288925"/>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15619" name="Rectangle 259"/>
          <p:cNvSpPr>
            <a:spLocks noChangeArrowheads="1"/>
          </p:cNvSpPr>
          <p:nvPr/>
        </p:nvSpPr>
        <p:spPr bwMode="auto">
          <a:xfrm>
            <a:off x="4284663" y="2335213"/>
            <a:ext cx="288925" cy="287337"/>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15620" name="Rectangle 260"/>
          <p:cNvSpPr>
            <a:spLocks noChangeArrowheads="1"/>
          </p:cNvSpPr>
          <p:nvPr/>
        </p:nvSpPr>
        <p:spPr bwMode="auto">
          <a:xfrm>
            <a:off x="4286250" y="2624138"/>
            <a:ext cx="288925" cy="287337"/>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zh-CN" b="0">
              <a:solidFill>
                <a:schemeClr val="tx1"/>
              </a:solidFill>
              <a:ea typeface="宋体" pitchFamily="2" charset="-122"/>
            </a:endParaRPr>
          </a:p>
        </p:txBody>
      </p:sp>
      <p:sp>
        <p:nvSpPr>
          <p:cNvPr id="15621" name="Rectangle 261"/>
          <p:cNvSpPr>
            <a:spLocks noChangeArrowheads="1"/>
          </p:cNvSpPr>
          <p:nvPr/>
        </p:nvSpPr>
        <p:spPr bwMode="auto">
          <a:xfrm>
            <a:off x="1692275" y="4638675"/>
            <a:ext cx="288925" cy="288925"/>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zh-CN" b="0">
              <a:solidFill>
                <a:schemeClr val="tx1"/>
              </a:solidFill>
              <a:ea typeface="宋体" pitchFamily="2" charset="-122"/>
            </a:endParaRPr>
          </a:p>
        </p:txBody>
      </p:sp>
      <p:sp>
        <p:nvSpPr>
          <p:cNvPr id="15622" name="Rectangle 262"/>
          <p:cNvSpPr>
            <a:spLocks noChangeArrowheads="1"/>
          </p:cNvSpPr>
          <p:nvPr/>
        </p:nvSpPr>
        <p:spPr bwMode="auto">
          <a:xfrm>
            <a:off x="1693863" y="4927600"/>
            <a:ext cx="288925" cy="288925"/>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15623" name="Rectangle 263"/>
          <p:cNvSpPr>
            <a:spLocks noChangeArrowheads="1"/>
          </p:cNvSpPr>
          <p:nvPr/>
        </p:nvSpPr>
        <p:spPr bwMode="auto">
          <a:xfrm>
            <a:off x="1982788" y="4927600"/>
            <a:ext cx="288925" cy="287338"/>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44" name="Rectangle 264"/>
          <p:cNvSpPr>
            <a:spLocks noChangeArrowheads="1"/>
          </p:cNvSpPr>
          <p:nvPr/>
        </p:nvSpPr>
        <p:spPr bwMode="auto">
          <a:xfrm>
            <a:off x="3995738" y="4638675"/>
            <a:ext cx="288925" cy="28892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15625" name="Rectangle 265"/>
          <p:cNvSpPr>
            <a:spLocks noChangeArrowheads="1"/>
          </p:cNvSpPr>
          <p:nvPr/>
        </p:nvSpPr>
        <p:spPr bwMode="auto">
          <a:xfrm>
            <a:off x="4284663" y="4638675"/>
            <a:ext cx="288925" cy="287338"/>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15626" name="Rectangle 266"/>
          <p:cNvSpPr>
            <a:spLocks noChangeArrowheads="1"/>
          </p:cNvSpPr>
          <p:nvPr/>
        </p:nvSpPr>
        <p:spPr bwMode="auto">
          <a:xfrm>
            <a:off x="3997325" y="4927600"/>
            <a:ext cx="288925" cy="288925"/>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15627" name="Rectangle 267"/>
          <p:cNvSpPr>
            <a:spLocks noChangeArrowheads="1"/>
          </p:cNvSpPr>
          <p:nvPr/>
        </p:nvSpPr>
        <p:spPr bwMode="auto">
          <a:xfrm>
            <a:off x="4286250" y="4927600"/>
            <a:ext cx="288925" cy="287338"/>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nvGrpSpPr>
          <p:cNvPr id="46348" name="Group 268"/>
          <p:cNvGrpSpPr>
            <a:grpSpLocks/>
          </p:cNvGrpSpPr>
          <p:nvPr/>
        </p:nvGrpSpPr>
        <p:grpSpPr bwMode="auto">
          <a:xfrm>
            <a:off x="5938838" y="2925763"/>
            <a:ext cx="577850" cy="574675"/>
            <a:chOff x="0" y="0"/>
            <a:chExt cx="364" cy="362"/>
          </a:xfrm>
        </p:grpSpPr>
        <p:sp>
          <p:nvSpPr>
            <p:cNvPr id="46361" name="Rectangle 269"/>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62" name="Rectangle 270"/>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63" name="Rectangle 271"/>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6349" name="Group 272"/>
          <p:cNvGrpSpPr>
            <a:grpSpLocks/>
          </p:cNvGrpSpPr>
          <p:nvPr/>
        </p:nvGrpSpPr>
        <p:grpSpPr bwMode="auto">
          <a:xfrm rot="5400000">
            <a:off x="7234238" y="2925762"/>
            <a:ext cx="577850" cy="574675"/>
            <a:chOff x="0" y="0"/>
            <a:chExt cx="364" cy="362"/>
          </a:xfrm>
        </p:grpSpPr>
        <p:sp>
          <p:nvSpPr>
            <p:cNvPr id="46358" name="Rectangle 273"/>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59" name="Rectangle 274"/>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60" name="Rectangle 275"/>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6350" name="Group 276"/>
          <p:cNvGrpSpPr>
            <a:grpSpLocks/>
          </p:cNvGrpSpPr>
          <p:nvPr/>
        </p:nvGrpSpPr>
        <p:grpSpPr bwMode="auto">
          <a:xfrm rot="10800000">
            <a:off x="5938838" y="3790950"/>
            <a:ext cx="577850" cy="574675"/>
            <a:chOff x="0" y="0"/>
            <a:chExt cx="364" cy="362"/>
          </a:xfrm>
        </p:grpSpPr>
        <p:sp>
          <p:nvSpPr>
            <p:cNvPr id="46355" name="Rectangle 277"/>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56" name="Rectangle 278"/>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57" name="Rectangle 279"/>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6351" name="Group 280"/>
          <p:cNvGrpSpPr>
            <a:grpSpLocks/>
          </p:cNvGrpSpPr>
          <p:nvPr/>
        </p:nvGrpSpPr>
        <p:grpSpPr bwMode="auto">
          <a:xfrm rot="-5400000">
            <a:off x="7234238" y="3794125"/>
            <a:ext cx="577850" cy="574675"/>
            <a:chOff x="0" y="0"/>
            <a:chExt cx="364" cy="362"/>
          </a:xfrm>
        </p:grpSpPr>
        <p:sp>
          <p:nvSpPr>
            <p:cNvPr id="46352" name="Rectangle 281"/>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53" name="Rectangle 282"/>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6354" name="Rectangle 283"/>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spTree>
    <p:extLst>
      <p:ext uri="{BB962C8B-B14F-4D97-AF65-F5344CB8AC3E}">
        <p14:creationId xmlns:p14="http://schemas.microsoft.com/office/powerpoint/2010/main" val="3376092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6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6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6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6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6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6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6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6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6" grpId="0" animBg="1"/>
      <p:bldP spid="15607" grpId="0" animBg="1"/>
      <p:bldP spid="15608" grpId="0" animBg="1"/>
      <p:bldP spid="15618" grpId="0" animBg="1"/>
      <p:bldP spid="15619" grpId="0" animBg="1"/>
      <p:bldP spid="15620" grpId="0" animBg="1" autoUpdateAnimBg="0"/>
      <p:bldP spid="15621" grpId="0" animBg="1" autoUpdateAnimBg="0"/>
      <p:bldP spid="15622" grpId="0" animBg="1"/>
      <p:bldP spid="15623" grpId="0" animBg="1"/>
      <p:bldP spid="15625" grpId="0" animBg="1"/>
      <p:bldP spid="15626" grpId="0" animBg="1"/>
      <p:bldP spid="1562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788988" y="1382713"/>
            <a:ext cx="4968875" cy="4895850"/>
            <a:chOff x="0" y="0"/>
            <a:chExt cx="3130" cy="3084"/>
          </a:xfrm>
        </p:grpSpPr>
        <p:sp>
          <p:nvSpPr>
            <p:cNvPr id="47123" name="Rectangle 3"/>
            <p:cNvSpPr>
              <a:spLocks noChangeArrowheads="1"/>
            </p:cNvSpPr>
            <p:nvPr/>
          </p:nvSpPr>
          <p:spPr bwMode="auto">
            <a:xfrm>
              <a:off x="136"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24" name="Rectangle 4"/>
            <p:cNvSpPr>
              <a:spLocks noChangeArrowheads="1"/>
            </p:cNvSpPr>
            <p:nvPr/>
          </p:nvSpPr>
          <p:spPr bwMode="auto">
            <a:xfrm>
              <a:off x="680" y="9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25" name="Rectangle 5"/>
            <p:cNvSpPr>
              <a:spLocks noChangeArrowheads="1"/>
            </p:cNvSpPr>
            <p:nvPr/>
          </p:nvSpPr>
          <p:spPr bwMode="auto">
            <a:xfrm>
              <a:off x="318"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26" name="Rectangle 6"/>
            <p:cNvSpPr>
              <a:spLocks noChangeArrowheads="1"/>
            </p:cNvSpPr>
            <p:nvPr/>
          </p:nvSpPr>
          <p:spPr bwMode="auto">
            <a:xfrm>
              <a:off x="499"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27" name="Rectangle 7"/>
            <p:cNvSpPr>
              <a:spLocks noChangeArrowheads="1"/>
            </p:cNvSpPr>
            <p:nvPr/>
          </p:nvSpPr>
          <p:spPr bwMode="auto">
            <a:xfrm>
              <a:off x="862"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28" name="Rectangle 8"/>
            <p:cNvSpPr>
              <a:spLocks noChangeArrowheads="1"/>
            </p:cNvSpPr>
            <p:nvPr/>
          </p:nvSpPr>
          <p:spPr bwMode="auto">
            <a:xfrm>
              <a:off x="1406" y="9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29" name="Rectangle 9"/>
            <p:cNvSpPr>
              <a:spLocks noChangeArrowheads="1"/>
            </p:cNvSpPr>
            <p:nvPr/>
          </p:nvSpPr>
          <p:spPr bwMode="auto">
            <a:xfrm>
              <a:off x="1044"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30" name="Rectangle 10"/>
            <p:cNvSpPr>
              <a:spLocks noChangeArrowheads="1"/>
            </p:cNvSpPr>
            <p:nvPr/>
          </p:nvSpPr>
          <p:spPr bwMode="auto">
            <a:xfrm>
              <a:off x="1225"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31" name="Rectangle 11"/>
            <p:cNvSpPr>
              <a:spLocks noChangeArrowheads="1"/>
            </p:cNvSpPr>
            <p:nvPr/>
          </p:nvSpPr>
          <p:spPr bwMode="auto">
            <a:xfrm>
              <a:off x="1587"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32" name="Rectangle 12"/>
            <p:cNvSpPr>
              <a:spLocks noChangeArrowheads="1"/>
            </p:cNvSpPr>
            <p:nvPr/>
          </p:nvSpPr>
          <p:spPr bwMode="auto">
            <a:xfrm>
              <a:off x="2131" y="9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33" name="Rectangle 13"/>
            <p:cNvSpPr>
              <a:spLocks noChangeArrowheads="1"/>
            </p:cNvSpPr>
            <p:nvPr/>
          </p:nvSpPr>
          <p:spPr bwMode="auto">
            <a:xfrm>
              <a:off x="1769"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34" name="Rectangle 14"/>
            <p:cNvSpPr>
              <a:spLocks noChangeArrowheads="1"/>
            </p:cNvSpPr>
            <p:nvPr/>
          </p:nvSpPr>
          <p:spPr bwMode="auto">
            <a:xfrm>
              <a:off x="1950"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35" name="Rectangle 15"/>
            <p:cNvSpPr>
              <a:spLocks noChangeArrowheads="1"/>
            </p:cNvSpPr>
            <p:nvPr/>
          </p:nvSpPr>
          <p:spPr bwMode="auto">
            <a:xfrm>
              <a:off x="2313"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36" name="Rectangle 16"/>
            <p:cNvSpPr>
              <a:spLocks noChangeArrowheads="1"/>
            </p:cNvSpPr>
            <p:nvPr/>
          </p:nvSpPr>
          <p:spPr bwMode="auto">
            <a:xfrm>
              <a:off x="2857" y="9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37" name="Rectangle 17"/>
            <p:cNvSpPr>
              <a:spLocks noChangeArrowheads="1"/>
            </p:cNvSpPr>
            <p:nvPr/>
          </p:nvSpPr>
          <p:spPr bwMode="auto">
            <a:xfrm>
              <a:off x="2495"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38" name="Rectangle 18"/>
            <p:cNvSpPr>
              <a:spLocks noChangeArrowheads="1"/>
            </p:cNvSpPr>
            <p:nvPr/>
          </p:nvSpPr>
          <p:spPr bwMode="auto">
            <a:xfrm>
              <a:off x="2676"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39" name="Rectangle 19"/>
            <p:cNvSpPr>
              <a:spLocks noChangeArrowheads="1"/>
            </p:cNvSpPr>
            <p:nvPr/>
          </p:nvSpPr>
          <p:spPr bwMode="auto">
            <a:xfrm>
              <a:off x="135" y="27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40" name="Rectangle 20"/>
            <p:cNvSpPr>
              <a:spLocks noChangeArrowheads="1"/>
            </p:cNvSpPr>
            <p:nvPr/>
          </p:nvSpPr>
          <p:spPr bwMode="auto">
            <a:xfrm>
              <a:off x="679" y="27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41" name="Rectangle 21"/>
            <p:cNvSpPr>
              <a:spLocks noChangeArrowheads="1"/>
            </p:cNvSpPr>
            <p:nvPr/>
          </p:nvSpPr>
          <p:spPr bwMode="auto">
            <a:xfrm>
              <a:off x="317"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42" name="Rectangle 22"/>
            <p:cNvSpPr>
              <a:spLocks noChangeArrowheads="1"/>
            </p:cNvSpPr>
            <p:nvPr/>
          </p:nvSpPr>
          <p:spPr bwMode="auto">
            <a:xfrm>
              <a:off x="498"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43" name="Rectangle 23"/>
            <p:cNvSpPr>
              <a:spLocks noChangeArrowheads="1"/>
            </p:cNvSpPr>
            <p:nvPr/>
          </p:nvSpPr>
          <p:spPr bwMode="auto">
            <a:xfrm>
              <a:off x="861" y="27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44" name="Rectangle 24"/>
            <p:cNvSpPr>
              <a:spLocks noChangeArrowheads="1"/>
            </p:cNvSpPr>
            <p:nvPr/>
          </p:nvSpPr>
          <p:spPr bwMode="auto">
            <a:xfrm>
              <a:off x="1405" y="27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45" name="Rectangle 25"/>
            <p:cNvSpPr>
              <a:spLocks noChangeArrowheads="1"/>
            </p:cNvSpPr>
            <p:nvPr/>
          </p:nvSpPr>
          <p:spPr bwMode="auto">
            <a:xfrm>
              <a:off x="1043"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46" name="Rectangle 26"/>
            <p:cNvSpPr>
              <a:spLocks noChangeArrowheads="1"/>
            </p:cNvSpPr>
            <p:nvPr/>
          </p:nvSpPr>
          <p:spPr bwMode="auto">
            <a:xfrm>
              <a:off x="1224"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47" name="Rectangle 27"/>
            <p:cNvSpPr>
              <a:spLocks noChangeArrowheads="1"/>
            </p:cNvSpPr>
            <p:nvPr/>
          </p:nvSpPr>
          <p:spPr bwMode="auto">
            <a:xfrm>
              <a:off x="1586" y="27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48" name="Rectangle 28"/>
            <p:cNvSpPr>
              <a:spLocks noChangeArrowheads="1"/>
            </p:cNvSpPr>
            <p:nvPr/>
          </p:nvSpPr>
          <p:spPr bwMode="auto">
            <a:xfrm>
              <a:off x="2130" y="27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49" name="Rectangle 29"/>
            <p:cNvSpPr>
              <a:spLocks noChangeArrowheads="1"/>
            </p:cNvSpPr>
            <p:nvPr/>
          </p:nvSpPr>
          <p:spPr bwMode="auto">
            <a:xfrm>
              <a:off x="1768"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50" name="Rectangle 30"/>
            <p:cNvSpPr>
              <a:spLocks noChangeArrowheads="1"/>
            </p:cNvSpPr>
            <p:nvPr/>
          </p:nvSpPr>
          <p:spPr bwMode="auto">
            <a:xfrm>
              <a:off x="1949"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51" name="Rectangle 31"/>
            <p:cNvSpPr>
              <a:spLocks noChangeArrowheads="1"/>
            </p:cNvSpPr>
            <p:nvPr/>
          </p:nvSpPr>
          <p:spPr bwMode="auto">
            <a:xfrm>
              <a:off x="2312" y="27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52" name="Rectangle 32"/>
            <p:cNvSpPr>
              <a:spLocks noChangeArrowheads="1"/>
            </p:cNvSpPr>
            <p:nvPr/>
          </p:nvSpPr>
          <p:spPr bwMode="auto">
            <a:xfrm>
              <a:off x="2856" y="27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53" name="Rectangle 33"/>
            <p:cNvSpPr>
              <a:spLocks noChangeArrowheads="1"/>
            </p:cNvSpPr>
            <p:nvPr/>
          </p:nvSpPr>
          <p:spPr bwMode="auto">
            <a:xfrm>
              <a:off x="2494"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54" name="Rectangle 34"/>
            <p:cNvSpPr>
              <a:spLocks noChangeArrowheads="1"/>
            </p:cNvSpPr>
            <p:nvPr/>
          </p:nvSpPr>
          <p:spPr bwMode="auto">
            <a:xfrm>
              <a:off x="2675"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55" name="Rectangle 35"/>
            <p:cNvSpPr>
              <a:spLocks noChangeArrowheads="1"/>
            </p:cNvSpPr>
            <p:nvPr/>
          </p:nvSpPr>
          <p:spPr bwMode="auto">
            <a:xfrm>
              <a:off x="137"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56" name="Rectangle 36"/>
            <p:cNvSpPr>
              <a:spLocks noChangeArrowheads="1"/>
            </p:cNvSpPr>
            <p:nvPr/>
          </p:nvSpPr>
          <p:spPr bwMode="auto">
            <a:xfrm>
              <a:off x="681" y="45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57" name="Rectangle 37"/>
            <p:cNvSpPr>
              <a:spLocks noChangeArrowheads="1"/>
            </p:cNvSpPr>
            <p:nvPr/>
          </p:nvSpPr>
          <p:spPr bwMode="auto">
            <a:xfrm>
              <a:off x="319" y="454"/>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58" name="Rectangle 38"/>
            <p:cNvSpPr>
              <a:spLocks noChangeArrowheads="1"/>
            </p:cNvSpPr>
            <p:nvPr/>
          </p:nvSpPr>
          <p:spPr bwMode="auto">
            <a:xfrm>
              <a:off x="500"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59" name="Rectangle 39"/>
            <p:cNvSpPr>
              <a:spLocks noChangeArrowheads="1"/>
            </p:cNvSpPr>
            <p:nvPr/>
          </p:nvSpPr>
          <p:spPr bwMode="auto">
            <a:xfrm>
              <a:off x="863"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60" name="Rectangle 40"/>
            <p:cNvSpPr>
              <a:spLocks noChangeArrowheads="1"/>
            </p:cNvSpPr>
            <p:nvPr/>
          </p:nvSpPr>
          <p:spPr bwMode="auto">
            <a:xfrm>
              <a:off x="1407" y="45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61" name="Rectangle 41"/>
            <p:cNvSpPr>
              <a:spLocks noChangeArrowheads="1"/>
            </p:cNvSpPr>
            <p:nvPr/>
          </p:nvSpPr>
          <p:spPr bwMode="auto">
            <a:xfrm>
              <a:off x="1045"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62" name="Rectangle 42"/>
            <p:cNvSpPr>
              <a:spLocks noChangeArrowheads="1"/>
            </p:cNvSpPr>
            <p:nvPr/>
          </p:nvSpPr>
          <p:spPr bwMode="auto">
            <a:xfrm>
              <a:off x="1226" y="454"/>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63" name="Rectangle 43"/>
            <p:cNvSpPr>
              <a:spLocks noChangeArrowheads="1"/>
            </p:cNvSpPr>
            <p:nvPr/>
          </p:nvSpPr>
          <p:spPr bwMode="auto">
            <a:xfrm>
              <a:off x="1588"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64" name="Rectangle 44"/>
            <p:cNvSpPr>
              <a:spLocks noChangeArrowheads="1"/>
            </p:cNvSpPr>
            <p:nvPr/>
          </p:nvSpPr>
          <p:spPr bwMode="auto">
            <a:xfrm>
              <a:off x="2132" y="45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65" name="Rectangle 45"/>
            <p:cNvSpPr>
              <a:spLocks noChangeArrowheads="1"/>
            </p:cNvSpPr>
            <p:nvPr/>
          </p:nvSpPr>
          <p:spPr bwMode="auto">
            <a:xfrm>
              <a:off x="1770" y="454"/>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66" name="Rectangle 46"/>
            <p:cNvSpPr>
              <a:spLocks noChangeArrowheads="1"/>
            </p:cNvSpPr>
            <p:nvPr/>
          </p:nvSpPr>
          <p:spPr bwMode="auto">
            <a:xfrm>
              <a:off x="1951"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67" name="Rectangle 47"/>
            <p:cNvSpPr>
              <a:spLocks noChangeArrowheads="1"/>
            </p:cNvSpPr>
            <p:nvPr/>
          </p:nvSpPr>
          <p:spPr bwMode="auto">
            <a:xfrm>
              <a:off x="2314"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68" name="Rectangle 48"/>
            <p:cNvSpPr>
              <a:spLocks noChangeArrowheads="1"/>
            </p:cNvSpPr>
            <p:nvPr/>
          </p:nvSpPr>
          <p:spPr bwMode="auto">
            <a:xfrm>
              <a:off x="2858" y="45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69" name="Rectangle 49"/>
            <p:cNvSpPr>
              <a:spLocks noChangeArrowheads="1"/>
            </p:cNvSpPr>
            <p:nvPr/>
          </p:nvSpPr>
          <p:spPr bwMode="auto">
            <a:xfrm>
              <a:off x="2496"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70" name="Rectangle 50"/>
            <p:cNvSpPr>
              <a:spLocks noChangeArrowheads="1"/>
            </p:cNvSpPr>
            <p:nvPr/>
          </p:nvSpPr>
          <p:spPr bwMode="auto">
            <a:xfrm>
              <a:off x="2677" y="454"/>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71" name="Rectangle 51"/>
            <p:cNvSpPr>
              <a:spLocks noChangeArrowheads="1"/>
            </p:cNvSpPr>
            <p:nvPr/>
          </p:nvSpPr>
          <p:spPr bwMode="auto">
            <a:xfrm>
              <a:off x="136"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72" name="Rectangle 52"/>
            <p:cNvSpPr>
              <a:spLocks noChangeArrowheads="1"/>
            </p:cNvSpPr>
            <p:nvPr/>
          </p:nvSpPr>
          <p:spPr bwMode="auto">
            <a:xfrm>
              <a:off x="318"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73" name="Rectangle 53"/>
            <p:cNvSpPr>
              <a:spLocks noChangeArrowheads="1"/>
            </p:cNvSpPr>
            <p:nvPr/>
          </p:nvSpPr>
          <p:spPr bwMode="auto">
            <a:xfrm>
              <a:off x="499"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74" name="Rectangle 54"/>
            <p:cNvSpPr>
              <a:spLocks noChangeArrowheads="1"/>
            </p:cNvSpPr>
            <p:nvPr/>
          </p:nvSpPr>
          <p:spPr bwMode="auto">
            <a:xfrm>
              <a:off x="1406" y="63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75" name="Rectangle 55"/>
            <p:cNvSpPr>
              <a:spLocks noChangeArrowheads="1"/>
            </p:cNvSpPr>
            <p:nvPr/>
          </p:nvSpPr>
          <p:spPr bwMode="auto">
            <a:xfrm>
              <a:off x="1044"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76" name="Rectangle 56"/>
            <p:cNvSpPr>
              <a:spLocks noChangeArrowheads="1"/>
            </p:cNvSpPr>
            <p:nvPr/>
          </p:nvSpPr>
          <p:spPr bwMode="auto">
            <a:xfrm>
              <a:off x="1225"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77" name="Rectangle 57"/>
            <p:cNvSpPr>
              <a:spLocks noChangeArrowheads="1"/>
            </p:cNvSpPr>
            <p:nvPr/>
          </p:nvSpPr>
          <p:spPr bwMode="auto">
            <a:xfrm>
              <a:off x="1587"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78" name="Rectangle 58"/>
            <p:cNvSpPr>
              <a:spLocks noChangeArrowheads="1"/>
            </p:cNvSpPr>
            <p:nvPr/>
          </p:nvSpPr>
          <p:spPr bwMode="auto">
            <a:xfrm>
              <a:off x="1769"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79" name="Rectangle 59"/>
            <p:cNvSpPr>
              <a:spLocks noChangeArrowheads="1"/>
            </p:cNvSpPr>
            <p:nvPr/>
          </p:nvSpPr>
          <p:spPr bwMode="auto">
            <a:xfrm>
              <a:off x="1950"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80" name="Rectangle 60"/>
            <p:cNvSpPr>
              <a:spLocks noChangeArrowheads="1"/>
            </p:cNvSpPr>
            <p:nvPr/>
          </p:nvSpPr>
          <p:spPr bwMode="auto">
            <a:xfrm>
              <a:off x="2857" y="63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81" name="Rectangle 61"/>
            <p:cNvSpPr>
              <a:spLocks noChangeArrowheads="1"/>
            </p:cNvSpPr>
            <p:nvPr/>
          </p:nvSpPr>
          <p:spPr bwMode="auto">
            <a:xfrm>
              <a:off x="2495"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82" name="Rectangle 62"/>
            <p:cNvSpPr>
              <a:spLocks noChangeArrowheads="1"/>
            </p:cNvSpPr>
            <p:nvPr/>
          </p:nvSpPr>
          <p:spPr bwMode="auto">
            <a:xfrm>
              <a:off x="2676"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83" name="Rectangle 63"/>
            <p:cNvSpPr>
              <a:spLocks noChangeArrowheads="1"/>
            </p:cNvSpPr>
            <p:nvPr/>
          </p:nvSpPr>
          <p:spPr bwMode="auto">
            <a:xfrm>
              <a:off x="137"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84" name="Rectangle 64"/>
            <p:cNvSpPr>
              <a:spLocks noChangeArrowheads="1"/>
            </p:cNvSpPr>
            <p:nvPr/>
          </p:nvSpPr>
          <p:spPr bwMode="auto">
            <a:xfrm>
              <a:off x="319"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85" name="Rectangle 65"/>
            <p:cNvSpPr>
              <a:spLocks noChangeArrowheads="1"/>
            </p:cNvSpPr>
            <p:nvPr/>
          </p:nvSpPr>
          <p:spPr bwMode="auto">
            <a:xfrm>
              <a:off x="500"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86" name="Rectangle 66"/>
            <p:cNvSpPr>
              <a:spLocks noChangeArrowheads="1"/>
            </p:cNvSpPr>
            <p:nvPr/>
          </p:nvSpPr>
          <p:spPr bwMode="auto">
            <a:xfrm>
              <a:off x="863"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87" name="Rectangle 67"/>
            <p:cNvSpPr>
              <a:spLocks noChangeArrowheads="1"/>
            </p:cNvSpPr>
            <p:nvPr/>
          </p:nvSpPr>
          <p:spPr bwMode="auto">
            <a:xfrm>
              <a:off x="1407" y="81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88" name="Rectangle 68"/>
            <p:cNvSpPr>
              <a:spLocks noChangeArrowheads="1"/>
            </p:cNvSpPr>
            <p:nvPr/>
          </p:nvSpPr>
          <p:spPr bwMode="auto">
            <a:xfrm>
              <a:off x="1045"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89" name="Rectangle 69"/>
            <p:cNvSpPr>
              <a:spLocks noChangeArrowheads="1"/>
            </p:cNvSpPr>
            <p:nvPr/>
          </p:nvSpPr>
          <p:spPr bwMode="auto">
            <a:xfrm>
              <a:off x="1226"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90" name="Rectangle 70"/>
            <p:cNvSpPr>
              <a:spLocks noChangeArrowheads="1"/>
            </p:cNvSpPr>
            <p:nvPr/>
          </p:nvSpPr>
          <p:spPr bwMode="auto">
            <a:xfrm>
              <a:off x="1588" y="817"/>
              <a:ext cx="182" cy="181"/>
            </a:xfrm>
            <a:prstGeom prst="rect">
              <a:avLst/>
            </a:prstGeom>
            <a:solidFill>
              <a:srgbClr val="660033"/>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91" name="Rectangle 71"/>
            <p:cNvSpPr>
              <a:spLocks noChangeArrowheads="1"/>
            </p:cNvSpPr>
            <p:nvPr/>
          </p:nvSpPr>
          <p:spPr bwMode="auto">
            <a:xfrm>
              <a:off x="2132" y="81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92" name="Rectangle 72"/>
            <p:cNvSpPr>
              <a:spLocks noChangeArrowheads="1"/>
            </p:cNvSpPr>
            <p:nvPr/>
          </p:nvSpPr>
          <p:spPr bwMode="auto">
            <a:xfrm>
              <a:off x="1770"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93" name="Rectangle 73"/>
            <p:cNvSpPr>
              <a:spLocks noChangeArrowheads="1"/>
            </p:cNvSpPr>
            <p:nvPr/>
          </p:nvSpPr>
          <p:spPr bwMode="auto">
            <a:xfrm>
              <a:off x="1951"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94" name="Rectangle 74"/>
            <p:cNvSpPr>
              <a:spLocks noChangeArrowheads="1"/>
            </p:cNvSpPr>
            <p:nvPr/>
          </p:nvSpPr>
          <p:spPr bwMode="auto">
            <a:xfrm>
              <a:off x="2858" y="81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95" name="Rectangle 75"/>
            <p:cNvSpPr>
              <a:spLocks noChangeArrowheads="1"/>
            </p:cNvSpPr>
            <p:nvPr/>
          </p:nvSpPr>
          <p:spPr bwMode="auto">
            <a:xfrm>
              <a:off x="2496"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96" name="Rectangle 76"/>
            <p:cNvSpPr>
              <a:spLocks noChangeArrowheads="1"/>
            </p:cNvSpPr>
            <p:nvPr/>
          </p:nvSpPr>
          <p:spPr bwMode="auto">
            <a:xfrm>
              <a:off x="2677"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97" name="Rectangle 77"/>
            <p:cNvSpPr>
              <a:spLocks noChangeArrowheads="1"/>
            </p:cNvSpPr>
            <p:nvPr/>
          </p:nvSpPr>
          <p:spPr bwMode="auto">
            <a:xfrm>
              <a:off x="136"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98" name="Rectangle 78"/>
            <p:cNvSpPr>
              <a:spLocks noChangeArrowheads="1"/>
            </p:cNvSpPr>
            <p:nvPr/>
          </p:nvSpPr>
          <p:spPr bwMode="auto">
            <a:xfrm>
              <a:off x="680" y="99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99" name="Rectangle 79"/>
            <p:cNvSpPr>
              <a:spLocks noChangeArrowheads="1"/>
            </p:cNvSpPr>
            <p:nvPr/>
          </p:nvSpPr>
          <p:spPr bwMode="auto">
            <a:xfrm>
              <a:off x="318"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00" name="Rectangle 80"/>
            <p:cNvSpPr>
              <a:spLocks noChangeArrowheads="1"/>
            </p:cNvSpPr>
            <p:nvPr/>
          </p:nvSpPr>
          <p:spPr bwMode="auto">
            <a:xfrm>
              <a:off x="499"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01" name="Rectangle 81"/>
            <p:cNvSpPr>
              <a:spLocks noChangeArrowheads="1"/>
            </p:cNvSpPr>
            <p:nvPr/>
          </p:nvSpPr>
          <p:spPr bwMode="auto">
            <a:xfrm>
              <a:off x="862"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02" name="Rectangle 82"/>
            <p:cNvSpPr>
              <a:spLocks noChangeArrowheads="1"/>
            </p:cNvSpPr>
            <p:nvPr/>
          </p:nvSpPr>
          <p:spPr bwMode="auto">
            <a:xfrm>
              <a:off x="1406" y="99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03" name="Rectangle 83"/>
            <p:cNvSpPr>
              <a:spLocks noChangeArrowheads="1"/>
            </p:cNvSpPr>
            <p:nvPr/>
          </p:nvSpPr>
          <p:spPr bwMode="auto">
            <a:xfrm>
              <a:off x="1044"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04" name="Rectangle 84"/>
            <p:cNvSpPr>
              <a:spLocks noChangeArrowheads="1"/>
            </p:cNvSpPr>
            <p:nvPr/>
          </p:nvSpPr>
          <p:spPr bwMode="auto">
            <a:xfrm>
              <a:off x="1225"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05" name="Rectangle 85"/>
            <p:cNvSpPr>
              <a:spLocks noChangeArrowheads="1"/>
            </p:cNvSpPr>
            <p:nvPr/>
          </p:nvSpPr>
          <p:spPr bwMode="auto">
            <a:xfrm>
              <a:off x="1587"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06" name="Rectangle 86"/>
            <p:cNvSpPr>
              <a:spLocks noChangeArrowheads="1"/>
            </p:cNvSpPr>
            <p:nvPr/>
          </p:nvSpPr>
          <p:spPr bwMode="auto">
            <a:xfrm>
              <a:off x="2131" y="99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07" name="Rectangle 87"/>
            <p:cNvSpPr>
              <a:spLocks noChangeArrowheads="1"/>
            </p:cNvSpPr>
            <p:nvPr/>
          </p:nvSpPr>
          <p:spPr bwMode="auto">
            <a:xfrm>
              <a:off x="1769"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08" name="Rectangle 88"/>
            <p:cNvSpPr>
              <a:spLocks noChangeArrowheads="1"/>
            </p:cNvSpPr>
            <p:nvPr/>
          </p:nvSpPr>
          <p:spPr bwMode="auto">
            <a:xfrm>
              <a:off x="1950"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09" name="Rectangle 89"/>
            <p:cNvSpPr>
              <a:spLocks noChangeArrowheads="1"/>
            </p:cNvSpPr>
            <p:nvPr/>
          </p:nvSpPr>
          <p:spPr bwMode="auto">
            <a:xfrm>
              <a:off x="2313"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10" name="Rectangle 90"/>
            <p:cNvSpPr>
              <a:spLocks noChangeArrowheads="1"/>
            </p:cNvSpPr>
            <p:nvPr/>
          </p:nvSpPr>
          <p:spPr bwMode="auto">
            <a:xfrm>
              <a:off x="2857" y="99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11" name="Rectangle 91"/>
            <p:cNvSpPr>
              <a:spLocks noChangeArrowheads="1"/>
            </p:cNvSpPr>
            <p:nvPr/>
          </p:nvSpPr>
          <p:spPr bwMode="auto">
            <a:xfrm>
              <a:off x="2495"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12" name="Rectangle 92"/>
            <p:cNvSpPr>
              <a:spLocks noChangeArrowheads="1"/>
            </p:cNvSpPr>
            <p:nvPr/>
          </p:nvSpPr>
          <p:spPr bwMode="auto">
            <a:xfrm>
              <a:off x="2676"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13" name="Rectangle 93"/>
            <p:cNvSpPr>
              <a:spLocks noChangeArrowheads="1"/>
            </p:cNvSpPr>
            <p:nvPr/>
          </p:nvSpPr>
          <p:spPr bwMode="auto">
            <a:xfrm>
              <a:off x="138" y="118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14" name="Rectangle 94"/>
            <p:cNvSpPr>
              <a:spLocks noChangeArrowheads="1"/>
            </p:cNvSpPr>
            <p:nvPr/>
          </p:nvSpPr>
          <p:spPr bwMode="auto">
            <a:xfrm>
              <a:off x="682" y="118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15" name="Rectangle 95"/>
            <p:cNvSpPr>
              <a:spLocks noChangeArrowheads="1"/>
            </p:cNvSpPr>
            <p:nvPr/>
          </p:nvSpPr>
          <p:spPr bwMode="auto">
            <a:xfrm>
              <a:off x="320"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16" name="Rectangle 96"/>
            <p:cNvSpPr>
              <a:spLocks noChangeArrowheads="1"/>
            </p:cNvSpPr>
            <p:nvPr/>
          </p:nvSpPr>
          <p:spPr bwMode="auto">
            <a:xfrm>
              <a:off x="501"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17" name="Rectangle 97"/>
            <p:cNvSpPr>
              <a:spLocks noChangeArrowheads="1"/>
            </p:cNvSpPr>
            <p:nvPr/>
          </p:nvSpPr>
          <p:spPr bwMode="auto">
            <a:xfrm>
              <a:off x="864" y="118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18" name="Rectangle 98"/>
            <p:cNvSpPr>
              <a:spLocks noChangeArrowheads="1"/>
            </p:cNvSpPr>
            <p:nvPr/>
          </p:nvSpPr>
          <p:spPr bwMode="auto">
            <a:xfrm>
              <a:off x="1408" y="118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19" name="Rectangle 99"/>
            <p:cNvSpPr>
              <a:spLocks noChangeArrowheads="1"/>
            </p:cNvSpPr>
            <p:nvPr/>
          </p:nvSpPr>
          <p:spPr bwMode="auto">
            <a:xfrm>
              <a:off x="1046"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20" name="Rectangle 100"/>
            <p:cNvSpPr>
              <a:spLocks noChangeArrowheads="1"/>
            </p:cNvSpPr>
            <p:nvPr/>
          </p:nvSpPr>
          <p:spPr bwMode="auto">
            <a:xfrm>
              <a:off x="1227" y="118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21" name="Rectangle 101"/>
            <p:cNvSpPr>
              <a:spLocks noChangeArrowheads="1"/>
            </p:cNvSpPr>
            <p:nvPr/>
          </p:nvSpPr>
          <p:spPr bwMode="auto">
            <a:xfrm>
              <a:off x="1589" y="118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22" name="Rectangle 102"/>
            <p:cNvSpPr>
              <a:spLocks noChangeArrowheads="1"/>
            </p:cNvSpPr>
            <p:nvPr/>
          </p:nvSpPr>
          <p:spPr bwMode="auto">
            <a:xfrm>
              <a:off x="2133" y="118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23" name="Rectangle 103"/>
            <p:cNvSpPr>
              <a:spLocks noChangeArrowheads="1"/>
            </p:cNvSpPr>
            <p:nvPr/>
          </p:nvSpPr>
          <p:spPr bwMode="auto">
            <a:xfrm>
              <a:off x="1771"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24" name="Rectangle 104"/>
            <p:cNvSpPr>
              <a:spLocks noChangeArrowheads="1"/>
            </p:cNvSpPr>
            <p:nvPr/>
          </p:nvSpPr>
          <p:spPr bwMode="auto">
            <a:xfrm>
              <a:off x="1952"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25" name="Rectangle 105"/>
            <p:cNvSpPr>
              <a:spLocks noChangeArrowheads="1"/>
            </p:cNvSpPr>
            <p:nvPr/>
          </p:nvSpPr>
          <p:spPr bwMode="auto">
            <a:xfrm>
              <a:off x="2315" y="118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26" name="Rectangle 106"/>
            <p:cNvSpPr>
              <a:spLocks noChangeArrowheads="1"/>
            </p:cNvSpPr>
            <p:nvPr/>
          </p:nvSpPr>
          <p:spPr bwMode="auto">
            <a:xfrm>
              <a:off x="2859" y="118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27" name="Rectangle 107"/>
            <p:cNvSpPr>
              <a:spLocks noChangeArrowheads="1"/>
            </p:cNvSpPr>
            <p:nvPr/>
          </p:nvSpPr>
          <p:spPr bwMode="auto">
            <a:xfrm>
              <a:off x="2497"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28" name="Rectangle 108"/>
            <p:cNvSpPr>
              <a:spLocks noChangeArrowheads="1"/>
            </p:cNvSpPr>
            <p:nvPr/>
          </p:nvSpPr>
          <p:spPr bwMode="auto">
            <a:xfrm>
              <a:off x="2678"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29" name="Rectangle 109"/>
            <p:cNvSpPr>
              <a:spLocks noChangeArrowheads="1"/>
            </p:cNvSpPr>
            <p:nvPr/>
          </p:nvSpPr>
          <p:spPr bwMode="auto">
            <a:xfrm>
              <a:off x="137"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30" name="Rectangle 110"/>
            <p:cNvSpPr>
              <a:spLocks noChangeArrowheads="1"/>
            </p:cNvSpPr>
            <p:nvPr/>
          </p:nvSpPr>
          <p:spPr bwMode="auto">
            <a:xfrm>
              <a:off x="681" y="136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31" name="Rectangle 111"/>
            <p:cNvSpPr>
              <a:spLocks noChangeArrowheads="1"/>
            </p:cNvSpPr>
            <p:nvPr/>
          </p:nvSpPr>
          <p:spPr bwMode="auto">
            <a:xfrm>
              <a:off x="319"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32" name="Rectangle 112"/>
            <p:cNvSpPr>
              <a:spLocks noChangeArrowheads="1"/>
            </p:cNvSpPr>
            <p:nvPr/>
          </p:nvSpPr>
          <p:spPr bwMode="auto">
            <a:xfrm>
              <a:off x="500"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33" name="Rectangle 113"/>
            <p:cNvSpPr>
              <a:spLocks noChangeArrowheads="1"/>
            </p:cNvSpPr>
            <p:nvPr/>
          </p:nvSpPr>
          <p:spPr bwMode="auto">
            <a:xfrm>
              <a:off x="863"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34" name="Rectangle 114"/>
            <p:cNvSpPr>
              <a:spLocks noChangeArrowheads="1"/>
            </p:cNvSpPr>
            <p:nvPr/>
          </p:nvSpPr>
          <p:spPr bwMode="auto">
            <a:xfrm>
              <a:off x="1045"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35" name="Rectangle 115"/>
            <p:cNvSpPr>
              <a:spLocks noChangeArrowheads="1"/>
            </p:cNvSpPr>
            <p:nvPr/>
          </p:nvSpPr>
          <p:spPr bwMode="auto">
            <a:xfrm>
              <a:off x="1226"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36" name="Rectangle 116"/>
            <p:cNvSpPr>
              <a:spLocks noChangeArrowheads="1"/>
            </p:cNvSpPr>
            <p:nvPr/>
          </p:nvSpPr>
          <p:spPr bwMode="auto">
            <a:xfrm>
              <a:off x="1588"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37" name="Rectangle 117"/>
            <p:cNvSpPr>
              <a:spLocks noChangeArrowheads="1"/>
            </p:cNvSpPr>
            <p:nvPr/>
          </p:nvSpPr>
          <p:spPr bwMode="auto">
            <a:xfrm>
              <a:off x="2132" y="136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38" name="Rectangle 118"/>
            <p:cNvSpPr>
              <a:spLocks noChangeArrowheads="1"/>
            </p:cNvSpPr>
            <p:nvPr/>
          </p:nvSpPr>
          <p:spPr bwMode="auto">
            <a:xfrm>
              <a:off x="1770"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39" name="Rectangle 119"/>
            <p:cNvSpPr>
              <a:spLocks noChangeArrowheads="1"/>
            </p:cNvSpPr>
            <p:nvPr/>
          </p:nvSpPr>
          <p:spPr bwMode="auto">
            <a:xfrm>
              <a:off x="1951"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40" name="Rectangle 120"/>
            <p:cNvSpPr>
              <a:spLocks noChangeArrowheads="1"/>
            </p:cNvSpPr>
            <p:nvPr/>
          </p:nvSpPr>
          <p:spPr bwMode="auto">
            <a:xfrm>
              <a:off x="2314"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41" name="Rectangle 121"/>
            <p:cNvSpPr>
              <a:spLocks noChangeArrowheads="1"/>
            </p:cNvSpPr>
            <p:nvPr/>
          </p:nvSpPr>
          <p:spPr bwMode="auto">
            <a:xfrm>
              <a:off x="2858" y="136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42" name="Rectangle 122"/>
            <p:cNvSpPr>
              <a:spLocks noChangeArrowheads="1"/>
            </p:cNvSpPr>
            <p:nvPr/>
          </p:nvSpPr>
          <p:spPr bwMode="auto">
            <a:xfrm>
              <a:off x="2496"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43" name="Rectangle 123"/>
            <p:cNvSpPr>
              <a:spLocks noChangeArrowheads="1"/>
            </p:cNvSpPr>
            <p:nvPr/>
          </p:nvSpPr>
          <p:spPr bwMode="auto">
            <a:xfrm>
              <a:off x="2677"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44" name="Rectangle 124"/>
            <p:cNvSpPr>
              <a:spLocks noChangeArrowheads="1"/>
            </p:cNvSpPr>
            <p:nvPr/>
          </p:nvSpPr>
          <p:spPr bwMode="auto">
            <a:xfrm>
              <a:off x="136"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45" name="Rectangle 125"/>
            <p:cNvSpPr>
              <a:spLocks noChangeArrowheads="1"/>
            </p:cNvSpPr>
            <p:nvPr/>
          </p:nvSpPr>
          <p:spPr bwMode="auto">
            <a:xfrm>
              <a:off x="680" y="154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46" name="Rectangle 126"/>
            <p:cNvSpPr>
              <a:spLocks noChangeArrowheads="1"/>
            </p:cNvSpPr>
            <p:nvPr/>
          </p:nvSpPr>
          <p:spPr bwMode="auto">
            <a:xfrm>
              <a:off x="318"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47" name="Rectangle 127"/>
            <p:cNvSpPr>
              <a:spLocks noChangeArrowheads="1"/>
            </p:cNvSpPr>
            <p:nvPr/>
          </p:nvSpPr>
          <p:spPr bwMode="auto">
            <a:xfrm>
              <a:off x="499"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48" name="Rectangle 128"/>
            <p:cNvSpPr>
              <a:spLocks noChangeArrowheads="1"/>
            </p:cNvSpPr>
            <p:nvPr/>
          </p:nvSpPr>
          <p:spPr bwMode="auto">
            <a:xfrm>
              <a:off x="862"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49" name="Rectangle 129"/>
            <p:cNvSpPr>
              <a:spLocks noChangeArrowheads="1"/>
            </p:cNvSpPr>
            <p:nvPr/>
          </p:nvSpPr>
          <p:spPr bwMode="auto">
            <a:xfrm>
              <a:off x="1044"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50" name="Rectangle 130"/>
            <p:cNvSpPr>
              <a:spLocks noChangeArrowheads="1"/>
            </p:cNvSpPr>
            <p:nvPr/>
          </p:nvSpPr>
          <p:spPr bwMode="auto">
            <a:xfrm>
              <a:off x="1225"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51" name="Rectangle 131"/>
            <p:cNvSpPr>
              <a:spLocks noChangeArrowheads="1"/>
            </p:cNvSpPr>
            <p:nvPr/>
          </p:nvSpPr>
          <p:spPr bwMode="auto">
            <a:xfrm>
              <a:off x="2131" y="154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52" name="Rectangle 132"/>
            <p:cNvSpPr>
              <a:spLocks noChangeArrowheads="1"/>
            </p:cNvSpPr>
            <p:nvPr/>
          </p:nvSpPr>
          <p:spPr bwMode="auto">
            <a:xfrm>
              <a:off x="1769"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53" name="Rectangle 133"/>
            <p:cNvSpPr>
              <a:spLocks noChangeArrowheads="1"/>
            </p:cNvSpPr>
            <p:nvPr/>
          </p:nvSpPr>
          <p:spPr bwMode="auto">
            <a:xfrm>
              <a:off x="1950"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54" name="Rectangle 134"/>
            <p:cNvSpPr>
              <a:spLocks noChangeArrowheads="1"/>
            </p:cNvSpPr>
            <p:nvPr/>
          </p:nvSpPr>
          <p:spPr bwMode="auto">
            <a:xfrm>
              <a:off x="2313"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55" name="Rectangle 135"/>
            <p:cNvSpPr>
              <a:spLocks noChangeArrowheads="1"/>
            </p:cNvSpPr>
            <p:nvPr/>
          </p:nvSpPr>
          <p:spPr bwMode="auto">
            <a:xfrm>
              <a:off x="2857" y="154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56" name="Rectangle 136"/>
            <p:cNvSpPr>
              <a:spLocks noChangeArrowheads="1"/>
            </p:cNvSpPr>
            <p:nvPr/>
          </p:nvSpPr>
          <p:spPr bwMode="auto">
            <a:xfrm>
              <a:off x="2495"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57" name="Rectangle 137"/>
            <p:cNvSpPr>
              <a:spLocks noChangeArrowheads="1"/>
            </p:cNvSpPr>
            <p:nvPr/>
          </p:nvSpPr>
          <p:spPr bwMode="auto">
            <a:xfrm>
              <a:off x="2676"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58" name="Rectangle 138"/>
            <p:cNvSpPr>
              <a:spLocks noChangeArrowheads="1"/>
            </p:cNvSpPr>
            <p:nvPr/>
          </p:nvSpPr>
          <p:spPr bwMode="auto">
            <a:xfrm>
              <a:off x="135"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59" name="Rectangle 139"/>
            <p:cNvSpPr>
              <a:spLocks noChangeArrowheads="1"/>
            </p:cNvSpPr>
            <p:nvPr/>
          </p:nvSpPr>
          <p:spPr bwMode="auto">
            <a:xfrm>
              <a:off x="679"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60" name="Rectangle 140"/>
            <p:cNvSpPr>
              <a:spLocks noChangeArrowheads="1"/>
            </p:cNvSpPr>
            <p:nvPr/>
          </p:nvSpPr>
          <p:spPr bwMode="auto">
            <a:xfrm>
              <a:off x="317"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61" name="Rectangle 141"/>
            <p:cNvSpPr>
              <a:spLocks noChangeArrowheads="1"/>
            </p:cNvSpPr>
            <p:nvPr/>
          </p:nvSpPr>
          <p:spPr bwMode="auto">
            <a:xfrm>
              <a:off x="498"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62" name="Rectangle 142"/>
            <p:cNvSpPr>
              <a:spLocks noChangeArrowheads="1"/>
            </p:cNvSpPr>
            <p:nvPr/>
          </p:nvSpPr>
          <p:spPr bwMode="auto">
            <a:xfrm>
              <a:off x="861"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63" name="Rectangle 143"/>
            <p:cNvSpPr>
              <a:spLocks noChangeArrowheads="1"/>
            </p:cNvSpPr>
            <p:nvPr/>
          </p:nvSpPr>
          <p:spPr bwMode="auto">
            <a:xfrm>
              <a:off x="1405"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64" name="Rectangle 144"/>
            <p:cNvSpPr>
              <a:spLocks noChangeArrowheads="1"/>
            </p:cNvSpPr>
            <p:nvPr/>
          </p:nvSpPr>
          <p:spPr bwMode="auto">
            <a:xfrm>
              <a:off x="1043"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65" name="Rectangle 145"/>
            <p:cNvSpPr>
              <a:spLocks noChangeArrowheads="1"/>
            </p:cNvSpPr>
            <p:nvPr/>
          </p:nvSpPr>
          <p:spPr bwMode="auto">
            <a:xfrm>
              <a:off x="1224"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66" name="Rectangle 146"/>
            <p:cNvSpPr>
              <a:spLocks noChangeArrowheads="1"/>
            </p:cNvSpPr>
            <p:nvPr/>
          </p:nvSpPr>
          <p:spPr bwMode="auto">
            <a:xfrm>
              <a:off x="1586"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67" name="Rectangle 147"/>
            <p:cNvSpPr>
              <a:spLocks noChangeArrowheads="1"/>
            </p:cNvSpPr>
            <p:nvPr/>
          </p:nvSpPr>
          <p:spPr bwMode="auto">
            <a:xfrm>
              <a:off x="2130"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68" name="Rectangle 148"/>
            <p:cNvSpPr>
              <a:spLocks noChangeArrowheads="1"/>
            </p:cNvSpPr>
            <p:nvPr/>
          </p:nvSpPr>
          <p:spPr bwMode="auto">
            <a:xfrm>
              <a:off x="1768"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69" name="Rectangle 149"/>
            <p:cNvSpPr>
              <a:spLocks noChangeArrowheads="1"/>
            </p:cNvSpPr>
            <p:nvPr/>
          </p:nvSpPr>
          <p:spPr bwMode="auto">
            <a:xfrm>
              <a:off x="1949"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70" name="Rectangle 150"/>
            <p:cNvSpPr>
              <a:spLocks noChangeArrowheads="1"/>
            </p:cNvSpPr>
            <p:nvPr/>
          </p:nvSpPr>
          <p:spPr bwMode="auto">
            <a:xfrm>
              <a:off x="2312"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71" name="Rectangle 151"/>
            <p:cNvSpPr>
              <a:spLocks noChangeArrowheads="1"/>
            </p:cNvSpPr>
            <p:nvPr/>
          </p:nvSpPr>
          <p:spPr bwMode="auto">
            <a:xfrm>
              <a:off x="2856"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72" name="Rectangle 152"/>
            <p:cNvSpPr>
              <a:spLocks noChangeArrowheads="1"/>
            </p:cNvSpPr>
            <p:nvPr/>
          </p:nvSpPr>
          <p:spPr bwMode="auto">
            <a:xfrm>
              <a:off x="2494"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73" name="Rectangle 153"/>
            <p:cNvSpPr>
              <a:spLocks noChangeArrowheads="1"/>
            </p:cNvSpPr>
            <p:nvPr/>
          </p:nvSpPr>
          <p:spPr bwMode="auto">
            <a:xfrm>
              <a:off x="2675"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74" name="Rectangle 154"/>
            <p:cNvSpPr>
              <a:spLocks noChangeArrowheads="1"/>
            </p:cNvSpPr>
            <p:nvPr/>
          </p:nvSpPr>
          <p:spPr bwMode="auto">
            <a:xfrm>
              <a:off x="137"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75" name="Rectangle 155"/>
            <p:cNvSpPr>
              <a:spLocks noChangeArrowheads="1"/>
            </p:cNvSpPr>
            <p:nvPr/>
          </p:nvSpPr>
          <p:spPr bwMode="auto">
            <a:xfrm>
              <a:off x="681"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76" name="Rectangle 156"/>
            <p:cNvSpPr>
              <a:spLocks noChangeArrowheads="1"/>
            </p:cNvSpPr>
            <p:nvPr/>
          </p:nvSpPr>
          <p:spPr bwMode="auto">
            <a:xfrm>
              <a:off x="319"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77" name="Rectangle 157"/>
            <p:cNvSpPr>
              <a:spLocks noChangeArrowheads="1"/>
            </p:cNvSpPr>
            <p:nvPr/>
          </p:nvSpPr>
          <p:spPr bwMode="auto">
            <a:xfrm>
              <a:off x="500"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78" name="Rectangle 158"/>
            <p:cNvSpPr>
              <a:spLocks noChangeArrowheads="1"/>
            </p:cNvSpPr>
            <p:nvPr/>
          </p:nvSpPr>
          <p:spPr bwMode="auto">
            <a:xfrm>
              <a:off x="863"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79" name="Rectangle 159"/>
            <p:cNvSpPr>
              <a:spLocks noChangeArrowheads="1"/>
            </p:cNvSpPr>
            <p:nvPr/>
          </p:nvSpPr>
          <p:spPr bwMode="auto">
            <a:xfrm>
              <a:off x="1407"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80" name="Rectangle 160"/>
            <p:cNvSpPr>
              <a:spLocks noChangeArrowheads="1"/>
            </p:cNvSpPr>
            <p:nvPr/>
          </p:nvSpPr>
          <p:spPr bwMode="auto">
            <a:xfrm>
              <a:off x="1045"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81" name="Rectangle 161"/>
            <p:cNvSpPr>
              <a:spLocks noChangeArrowheads="1"/>
            </p:cNvSpPr>
            <p:nvPr/>
          </p:nvSpPr>
          <p:spPr bwMode="auto">
            <a:xfrm>
              <a:off x="1226"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82" name="Rectangle 162"/>
            <p:cNvSpPr>
              <a:spLocks noChangeArrowheads="1"/>
            </p:cNvSpPr>
            <p:nvPr/>
          </p:nvSpPr>
          <p:spPr bwMode="auto">
            <a:xfrm>
              <a:off x="1588"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83" name="Rectangle 163"/>
            <p:cNvSpPr>
              <a:spLocks noChangeArrowheads="1"/>
            </p:cNvSpPr>
            <p:nvPr/>
          </p:nvSpPr>
          <p:spPr bwMode="auto">
            <a:xfrm>
              <a:off x="2132"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84" name="Rectangle 164"/>
            <p:cNvSpPr>
              <a:spLocks noChangeArrowheads="1"/>
            </p:cNvSpPr>
            <p:nvPr/>
          </p:nvSpPr>
          <p:spPr bwMode="auto">
            <a:xfrm>
              <a:off x="1770"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85" name="Rectangle 165"/>
            <p:cNvSpPr>
              <a:spLocks noChangeArrowheads="1"/>
            </p:cNvSpPr>
            <p:nvPr/>
          </p:nvSpPr>
          <p:spPr bwMode="auto">
            <a:xfrm>
              <a:off x="1951"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86" name="Rectangle 166"/>
            <p:cNvSpPr>
              <a:spLocks noChangeArrowheads="1"/>
            </p:cNvSpPr>
            <p:nvPr/>
          </p:nvSpPr>
          <p:spPr bwMode="auto">
            <a:xfrm>
              <a:off x="2314"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87" name="Rectangle 167"/>
            <p:cNvSpPr>
              <a:spLocks noChangeArrowheads="1"/>
            </p:cNvSpPr>
            <p:nvPr/>
          </p:nvSpPr>
          <p:spPr bwMode="auto">
            <a:xfrm>
              <a:off x="2858"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88" name="Rectangle 168"/>
            <p:cNvSpPr>
              <a:spLocks noChangeArrowheads="1"/>
            </p:cNvSpPr>
            <p:nvPr/>
          </p:nvSpPr>
          <p:spPr bwMode="auto">
            <a:xfrm>
              <a:off x="2496"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89" name="Rectangle 169"/>
            <p:cNvSpPr>
              <a:spLocks noChangeArrowheads="1"/>
            </p:cNvSpPr>
            <p:nvPr/>
          </p:nvSpPr>
          <p:spPr bwMode="auto">
            <a:xfrm>
              <a:off x="2677"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90" name="Rectangle 170"/>
            <p:cNvSpPr>
              <a:spLocks noChangeArrowheads="1"/>
            </p:cNvSpPr>
            <p:nvPr/>
          </p:nvSpPr>
          <p:spPr bwMode="auto">
            <a:xfrm>
              <a:off x="136"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91" name="Rectangle 171"/>
            <p:cNvSpPr>
              <a:spLocks noChangeArrowheads="1"/>
            </p:cNvSpPr>
            <p:nvPr/>
          </p:nvSpPr>
          <p:spPr bwMode="auto">
            <a:xfrm>
              <a:off x="318"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92" name="Rectangle 172"/>
            <p:cNvSpPr>
              <a:spLocks noChangeArrowheads="1"/>
            </p:cNvSpPr>
            <p:nvPr/>
          </p:nvSpPr>
          <p:spPr bwMode="auto">
            <a:xfrm>
              <a:off x="499"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93" name="Rectangle 173"/>
            <p:cNvSpPr>
              <a:spLocks noChangeArrowheads="1"/>
            </p:cNvSpPr>
            <p:nvPr/>
          </p:nvSpPr>
          <p:spPr bwMode="auto">
            <a:xfrm>
              <a:off x="862"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94" name="Rectangle 174"/>
            <p:cNvSpPr>
              <a:spLocks noChangeArrowheads="1"/>
            </p:cNvSpPr>
            <p:nvPr/>
          </p:nvSpPr>
          <p:spPr bwMode="auto">
            <a:xfrm>
              <a:off x="1406" y="208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95" name="Rectangle 175"/>
            <p:cNvSpPr>
              <a:spLocks noChangeArrowheads="1"/>
            </p:cNvSpPr>
            <p:nvPr/>
          </p:nvSpPr>
          <p:spPr bwMode="auto">
            <a:xfrm>
              <a:off x="1044"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96" name="Rectangle 176"/>
            <p:cNvSpPr>
              <a:spLocks noChangeArrowheads="1"/>
            </p:cNvSpPr>
            <p:nvPr/>
          </p:nvSpPr>
          <p:spPr bwMode="auto">
            <a:xfrm>
              <a:off x="1225"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97" name="Rectangle 177"/>
            <p:cNvSpPr>
              <a:spLocks noChangeArrowheads="1"/>
            </p:cNvSpPr>
            <p:nvPr/>
          </p:nvSpPr>
          <p:spPr bwMode="auto">
            <a:xfrm>
              <a:off x="1587"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98" name="Rectangle 178"/>
            <p:cNvSpPr>
              <a:spLocks noChangeArrowheads="1"/>
            </p:cNvSpPr>
            <p:nvPr/>
          </p:nvSpPr>
          <p:spPr bwMode="auto">
            <a:xfrm>
              <a:off x="1769"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299" name="Rectangle 179"/>
            <p:cNvSpPr>
              <a:spLocks noChangeArrowheads="1"/>
            </p:cNvSpPr>
            <p:nvPr/>
          </p:nvSpPr>
          <p:spPr bwMode="auto">
            <a:xfrm>
              <a:off x="1950"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00" name="Rectangle 180"/>
            <p:cNvSpPr>
              <a:spLocks noChangeArrowheads="1"/>
            </p:cNvSpPr>
            <p:nvPr/>
          </p:nvSpPr>
          <p:spPr bwMode="auto">
            <a:xfrm>
              <a:off x="2857" y="208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01" name="Rectangle 181"/>
            <p:cNvSpPr>
              <a:spLocks noChangeArrowheads="1"/>
            </p:cNvSpPr>
            <p:nvPr/>
          </p:nvSpPr>
          <p:spPr bwMode="auto">
            <a:xfrm>
              <a:off x="2495"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02" name="Rectangle 182"/>
            <p:cNvSpPr>
              <a:spLocks noChangeArrowheads="1"/>
            </p:cNvSpPr>
            <p:nvPr/>
          </p:nvSpPr>
          <p:spPr bwMode="auto">
            <a:xfrm>
              <a:off x="2676"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03" name="Rectangle 183"/>
            <p:cNvSpPr>
              <a:spLocks noChangeArrowheads="1"/>
            </p:cNvSpPr>
            <p:nvPr/>
          </p:nvSpPr>
          <p:spPr bwMode="auto">
            <a:xfrm>
              <a:off x="137"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04" name="Rectangle 184"/>
            <p:cNvSpPr>
              <a:spLocks noChangeArrowheads="1"/>
            </p:cNvSpPr>
            <p:nvPr/>
          </p:nvSpPr>
          <p:spPr bwMode="auto">
            <a:xfrm>
              <a:off x="319"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05" name="Rectangle 185"/>
            <p:cNvSpPr>
              <a:spLocks noChangeArrowheads="1"/>
            </p:cNvSpPr>
            <p:nvPr/>
          </p:nvSpPr>
          <p:spPr bwMode="auto">
            <a:xfrm>
              <a:off x="500"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06" name="Rectangle 186"/>
            <p:cNvSpPr>
              <a:spLocks noChangeArrowheads="1"/>
            </p:cNvSpPr>
            <p:nvPr/>
          </p:nvSpPr>
          <p:spPr bwMode="auto">
            <a:xfrm>
              <a:off x="1407" y="226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07" name="Rectangle 187"/>
            <p:cNvSpPr>
              <a:spLocks noChangeArrowheads="1"/>
            </p:cNvSpPr>
            <p:nvPr/>
          </p:nvSpPr>
          <p:spPr bwMode="auto">
            <a:xfrm>
              <a:off x="1045"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08" name="Rectangle 188"/>
            <p:cNvSpPr>
              <a:spLocks noChangeArrowheads="1"/>
            </p:cNvSpPr>
            <p:nvPr/>
          </p:nvSpPr>
          <p:spPr bwMode="auto">
            <a:xfrm>
              <a:off x="1226"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09" name="Rectangle 189"/>
            <p:cNvSpPr>
              <a:spLocks noChangeArrowheads="1"/>
            </p:cNvSpPr>
            <p:nvPr/>
          </p:nvSpPr>
          <p:spPr bwMode="auto">
            <a:xfrm>
              <a:off x="1588"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10" name="Rectangle 190"/>
            <p:cNvSpPr>
              <a:spLocks noChangeArrowheads="1"/>
            </p:cNvSpPr>
            <p:nvPr/>
          </p:nvSpPr>
          <p:spPr bwMode="auto">
            <a:xfrm>
              <a:off x="1770"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11" name="Rectangle 191"/>
            <p:cNvSpPr>
              <a:spLocks noChangeArrowheads="1"/>
            </p:cNvSpPr>
            <p:nvPr/>
          </p:nvSpPr>
          <p:spPr bwMode="auto">
            <a:xfrm>
              <a:off x="1951"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12" name="Rectangle 192"/>
            <p:cNvSpPr>
              <a:spLocks noChangeArrowheads="1"/>
            </p:cNvSpPr>
            <p:nvPr/>
          </p:nvSpPr>
          <p:spPr bwMode="auto">
            <a:xfrm>
              <a:off x="2858" y="226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13" name="Rectangle 193"/>
            <p:cNvSpPr>
              <a:spLocks noChangeArrowheads="1"/>
            </p:cNvSpPr>
            <p:nvPr/>
          </p:nvSpPr>
          <p:spPr bwMode="auto">
            <a:xfrm>
              <a:off x="2496"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14" name="Rectangle 194"/>
            <p:cNvSpPr>
              <a:spLocks noChangeArrowheads="1"/>
            </p:cNvSpPr>
            <p:nvPr/>
          </p:nvSpPr>
          <p:spPr bwMode="auto">
            <a:xfrm>
              <a:off x="2677"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15" name="Rectangle 195"/>
            <p:cNvSpPr>
              <a:spLocks noChangeArrowheads="1"/>
            </p:cNvSpPr>
            <p:nvPr/>
          </p:nvSpPr>
          <p:spPr bwMode="auto">
            <a:xfrm>
              <a:off x="136"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16" name="Rectangle 196"/>
            <p:cNvSpPr>
              <a:spLocks noChangeArrowheads="1"/>
            </p:cNvSpPr>
            <p:nvPr/>
          </p:nvSpPr>
          <p:spPr bwMode="auto">
            <a:xfrm>
              <a:off x="680"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17" name="Rectangle 197"/>
            <p:cNvSpPr>
              <a:spLocks noChangeArrowheads="1"/>
            </p:cNvSpPr>
            <p:nvPr/>
          </p:nvSpPr>
          <p:spPr bwMode="auto">
            <a:xfrm>
              <a:off x="318"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18" name="Rectangle 198"/>
            <p:cNvSpPr>
              <a:spLocks noChangeArrowheads="1"/>
            </p:cNvSpPr>
            <p:nvPr/>
          </p:nvSpPr>
          <p:spPr bwMode="auto">
            <a:xfrm>
              <a:off x="499"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19" name="Rectangle 199"/>
            <p:cNvSpPr>
              <a:spLocks noChangeArrowheads="1"/>
            </p:cNvSpPr>
            <p:nvPr/>
          </p:nvSpPr>
          <p:spPr bwMode="auto">
            <a:xfrm>
              <a:off x="862"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20" name="Rectangle 200"/>
            <p:cNvSpPr>
              <a:spLocks noChangeArrowheads="1"/>
            </p:cNvSpPr>
            <p:nvPr/>
          </p:nvSpPr>
          <p:spPr bwMode="auto">
            <a:xfrm>
              <a:off x="1406"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21" name="Rectangle 201"/>
            <p:cNvSpPr>
              <a:spLocks noChangeArrowheads="1"/>
            </p:cNvSpPr>
            <p:nvPr/>
          </p:nvSpPr>
          <p:spPr bwMode="auto">
            <a:xfrm>
              <a:off x="1044"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22" name="Rectangle 202"/>
            <p:cNvSpPr>
              <a:spLocks noChangeArrowheads="1"/>
            </p:cNvSpPr>
            <p:nvPr/>
          </p:nvSpPr>
          <p:spPr bwMode="auto">
            <a:xfrm>
              <a:off x="1225"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23" name="Rectangle 203"/>
            <p:cNvSpPr>
              <a:spLocks noChangeArrowheads="1"/>
            </p:cNvSpPr>
            <p:nvPr/>
          </p:nvSpPr>
          <p:spPr bwMode="auto">
            <a:xfrm>
              <a:off x="1587"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24" name="Rectangle 204"/>
            <p:cNvSpPr>
              <a:spLocks noChangeArrowheads="1"/>
            </p:cNvSpPr>
            <p:nvPr/>
          </p:nvSpPr>
          <p:spPr bwMode="auto">
            <a:xfrm>
              <a:off x="2131"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25" name="Rectangle 205"/>
            <p:cNvSpPr>
              <a:spLocks noChangeArrowheads="1"/>
            </p:cNvSpPr>
            <p:nvPr/>
          </p:nvSpPr>
          <p:spPr bwMode="auto">
            <a:xfrm>
              <a:off x="1769"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26" name="Rectangle 206"/>
            <p:cNvSpPr>
              <a:spLocks noChangeArrowheads="1"/>
            </p:cNvSpPr>
            <p:nvPr/>
          </p:nvSpPr>
          <p:spPr bwMode="auto">
            <a:xfrm>
              <a:off x="1950"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27" name="Rectangle 207"/>
            <p:cNvSpPr>
              <a:spLocks noChangeArrowheads="1"/>
            </p:cNvSpPr>
            <p:nvPr/>
          </p:nvSpPr>
          <p:spPr bwMode="auto">
            <a:xfrm>
              <a:off x="2313"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28" name="Rectangle 208"/>
            <p:cNvSpPr>
              <a:spLocks noChangeArrowheads="1"/>
            </p:cNvSpPr>
            <p:nvPr/>
          </p:nvSpPr>
          <p:spPr bwMode="auto">
            <a:xfrm>
              <a:off x="2857"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29" name="Rectangle 209"/>
            <p:cNvSpPr>
              <a:spLocks noChangeArrowheads="1"/>
            </p:cNvSpPr>
            <p:nvPr/>
          </p:nvSpPr>
          <p:spPr bwMode="auto">
            <a:xfrm>
              <a:off x="2495"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30" name="Rectangle 210"/>
            <p:cNvSpPr>
              <a:spLocks noChangeArrowheads="1"/>
            </p:cNvSpPr>
            <p:nvPr/>
          </p:nvSpPr>
          <p:spPr bwMode="auto">
            <a:xfrm>
              <a:off x="2676"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31" name="Rectangle 211"/>
            <p:cNvSpPr>
              <a:spLocks noChangeArrowheads="1"/>
            </p:cNvSpPr>
            <p:nvPr/>
          </p:nvSpPr>
          <p:spPr bwMode="auto">
            <a:xfrm>
              <a:off x="138"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32" name="Rectangle 212"/>
            <p:cNvSpPr>
              <a:spLocks noChangeArrowheads="1"/>
            </p:cNvSpPr>
            <p:nvPr/>
          </p:nvSpPr>
          <p:spPr bwMode="auto">
            <a:xfrm>
              <a:off x="682"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33" name="Rectangle 213"/>
            <p:cNvSpPr>
              <a:spLocks noChangeArrowheads="1"/>
            </p:cNvSpPr>
            <p:nvPr/>
          </p:nvSpPr>
          <p:spPr bwMode="auto">
            <a:xfrm>
              <a:off x="320"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34" name="Rectangle 214"/>
            <p:cNvSpPr>
              <a:spLocks noChangeArrowheads="1"/>
            </p:cNvSpPr>
            <p:nvPr/>
          </p:nvSpPr>
          <p:spPr bwMode="auto">
            <a:xfrm>
              <a:off x="501"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35" name="Rectangle 215"/>
            <p:cNvSpPr>
              <a:spLocks noChangeArrowheads="1"/>
            </p:cNvSpPr>
            <p:nvPr/>
          </p:nvSpPr>
          <p:spPr bwMode="auto">
            <a:xfrm>
              <a:off x="864"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36" name="Rectangle 216"/>
            <p:cNvSpPr>
              <a:spLocks noChangeArrowheads="1"/>
            </p:cNvSpPr>
            <p:nvPr/>
          </p:nvSpPr>
          <p:spPr bwMode="auto">
            <a:xfrm>
              <a:off x="1408"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37" name="Rectangle 217"/>
            <p:cNvSpPr>
              <a:spLocks noChangeArrowheads="1"/>
            </p:cNvSpPr>
            <p:nvPr/>
          </p:nvSpPr>
          <p:spPr bwMode="auto">
            <a:xfrm>
              <a:off x="1046"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38" name="Rectangle 218"/>
            <p:cNvSpPr>
              <a:spLocks noChangeArrowheads="1"/>
            </p:cNvSpPr>
            <p:nvPr/>
          </p:nvSpPr>
          <p:spPr bwMode="auto">
            <a:xfrm>
              <a:off x="1227"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39" name="Rectangle 219"/>
            <p:cNvSpPr>
              <a:spLocks noChangeArrowheads="1"/>
            </p:cNvSpPr>
            <p:nvPr/>
          </p:nvSpPr>
          <p:spPr bwMode="auto">
            <a:xfrm>
              <a:off x="1589"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40" name="Rectangle 220"/>
            <p:cNvSpPr>
              <a:spLocks noChangeArrowheads="1"/>
            </p:cNvSpPr>
            <p:nvPr/>
          </p:nvSpPr>
          <p:spPr bwMode="auto">
            <a:xfrm>
              <a:off x="2133"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41" name="Rectangle 221"/>
            <p:cNvSpPr>
              <a:spLocks noChangeArrowheads="1"/>
            </p:cNvSpPr>
            <p:nvPr/>
          </p:nvSpPr>
          <p:spPr bwMode="auto">
            <a:xfrm>
              <a:off x="1771"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42" name="Rectangle 222"/>
            <p:cNvSpPr>
              <a:spLocks noChangeArrowheads="1"/>
            </p:cNvSpPr>
            <p:nvPr/>
          </p:nvSpPr>
          <p:spPr bwMode="auto">
            <a:xfrm>
              <a:off x="1952"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43" name="Rectangle 223"/>
            <p:cNvSpPr>
              <a:spLocks noChangeArrowheads="1"/>
            </p:cNvSpPr>
            <p:nvPr/>
          </p:nvSpPr>
          <p:spPr bwMode="auto">
            <a:xfrm>
              <a:off x="2315"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44" name="Rectangle 224"/>
            <p:cNvSpPr>
              <a:spLocks noChangeArrowheads="1"/>
            </p:cNvSpPr>
            <p:nvPr/>
          </p:nvSpPr>
          <p:spPr bwMode="auto">
            <a:xfrm>
              <a:off x="2859"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45" name="Rectangle 225"/>
            <p:cNvSpPr>
              <a:spLocks noChangeArrowheads="1"/>
            </p:cNvSpPr>
            <p:nvPr/>
          </p:nvSpPr>
          <p:spPr bwMode="auto">
            <a:xfrm>
              <a:off x="2497"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46" name="Rectangle 226"/>
            <p:cNvSpPr>
              <a:spLocks noChangeArrowheads="1"/>
            </p:cNvSpPr>
            <p:nvPr/>
          </p:nvSpPr>
          <p:spPr bwMode="auto">
            <a:xfrm>
              <a:off x="2678"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47" name="Rectangle 227"/>
            <p:cNvSpPr>
              <a:spLocks noChangeArrowheads="1"/>
            </p:cNvSpPr>
            <p:nvPr/>
          </p:nvSpPr>
          <p:spPr bwMode="auto">
            <a:xfrm>
              <a:off x="137"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48" name="Rectangle 228"/>
            <p:cNvSpPr>
              <a:spLocks noChangeArrowheads="1"/>
            </p:cNvSpPr>
            <p:nvPr/>
          </p:nvSpPr>
          <p:spPr bwMode="auto">
            <a:xfrm>
              <a:off x="681"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49" name="Rectangle 229"/>
            <p:cNvSpPr>
              <a:spLocks noChangeArrowheads="1"/>
            </p:cNvSpPr>
            <p:nvPr/>
          </p:nvSpPr>
          <p:spPr bwMode="auto">
            <a:xfrm>
              <a:off x="319"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50" name="Rectangle 230"/>
            <p:cNvSpPr>
              <a:spLocks noChangeArrowheads="1"/>
            </p:cNvSpPr>
            <p:nvPr/>
          </p:nvSpPr>
          <p:spPr bwMode="auto">
            <a:xfrm>
              <a:off x="500"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51" name="Rectangle 231"/>
            <p:cNvSpPr>
              <a:spLocks noChangeArrowheads="1"/>
            </p:cNvSpPr>
            <p:nvPr/>
          </p:nvSpPr>
          <p:spPr bwMode="auto">
            <a:xfrm>
              <a:off x="863"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52" name="Rectangle 232"/>
            <p:cNvSpPr>
              <a:spLocks noChangeArrowheads="1"/>
            </p:cNvSpPr>
            <p:nvPr/>
          </p:nvSpPr>
          <p:spPr bwMode="auto">
            <a:xfrm>
              <a:off x="1406"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53" name="Rectangle 233"/>
            <p:cNvSpPr>
              <a:spLocks noChangeArrowheads="1"/>
            </p:cNvSpPr>
            <p:nvPr/>
          </p:nvSpPr>
          <p:spPr bwMode="auto">
            <a:xfrm>
              <a:off x="1045"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54" name="Rectangle 234"/>
            <p:cNvSpPr>
              <a:spLocks noChangeArrowheads="1"/>
            </p:cNvSpPr>
            <p:nvPr/>
          </p:nvSpPr>
          <p:spPr bwMode="auto">
            <a:xfrm>
              <a:off x="1226"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55" name="Rectangle 235"/>
            <p:cNvSpPr>
              <a:spLocks noChangeArrowheads="1"/>
            </p:cNvSpPr>
            <p:nvPr/>
          </p:nvSpPr>
          <p:spPr bwMode="auto">
            <a:xfrm>
              <a:off x="1588"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56" name="Rectangle 236"/>
            <p:cNvSpPr>
              <a:spLocks noChangeArrowheads="1"/>
            </p:cNvSpPr>
            <p:nvPr/>
          </p:nvSpPr>
          <p:spPr bwMode="auto">
            <a:xfrm>
              <a:off x="2132"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57" name="Rectangle 237"/>
            <p:cNvSpPr>
              <a:spLocks noChangeArrowheads="1"/>
            </p:cNvSpPr>
            <p:nvPr/>
          </p:nvSpPr>
          <p:spPr bwMode="auto">
            <a:xfrm>
              <a:off x="1770"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58" name="Rectangle 238"/>
            <p:cNvSpPr>
              <a:spLocks noChangeArrowheads="1"/>
            </p:cNvSpPr>
            <p:nvPr/>
          </p:nvSpPr>
          <p:spPr bwMode="auto">
            <a:xfrm>
              <a:off x="1951"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59" name="Rectangle 239"/>
            <p:cNvSpPr>
              <a:spLocks noChangeArrowheads="1"/>
            </p:cNvSpPr>
            <p:nvPr/>
          </p:nvSpPr>
          <p:spPr bwMode="auto">
            <a:xfrm>
              <a:off x="2313"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60" name="Rectangle 240"/>
            <p:cNvSpPr>
              <a:spLocks noChangeArrowheads="1"/>
            </p:cNvSpPr>
            <p:nvPr/>
          </p:nvSpPr>
          <p:spPr bwMode="auto">
            <a:xfrm>
              <a:off x="2858"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61" name="Rectangle 241"/>
            <p:cNvSpPr>
              <a:spLocks noChangeArrowheads="1"/>
            </p:cNvSpPr>
            <p:nvPr/>
          </p:nvSpPr>
          <p:spPr bwMode="auto">
            <a:xfrm>
              <a:off x="2496"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62" name="Rectangle 242"/>
            <p:cNvSpPr>
              <a:spLocks noChangeArrowheads="1"/>
            </p:cNvSpPr>
            <p:nvPr/>
          </p:nvSpPr>
          <p:spPr bwMode="auto">
            <a:xfrm>
              <a:off x="2677"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63" name="Line 243"/>
            <p:cNvSpPr>
              <a:spLocks noChangeShapeType="1"/>
            </p:cNvSpPr>
            <p:nvPr/>
          </p:nvSpPr>
          <p:spPr bwMode="auto">
            <a:xfrm>
              <a:off x="0" y="1542"/>
              <a:ext cx="313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64" name="Line 244"/>
            <p:cNvSpPr>
              <a:spLocks noChangeShapeType="1"/>
            </p:cNvSpPr>
            <p:nvPr/>
          </p:nvSpPr>
          <p:spPr bwMode="auto">
            <a:xfrm>
              <a:off x="1588" y="0"/>
              <a:ext cx="0" cy="3084"/>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65" name="Line 245"/>
            <p:cNvSpPr>
              <a:spLocks noChangeShapeType="1"/>
            </p:cNvSpPr>
            <p:nvPr/>
          </p:nvSpPr>
          <p:spPr bwMode="auto">
            <a:xfrm>
              <a:off x="0" y="816"/>
              <a:ext cx="15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66" name="Line 246"/>
            <p:cNvSpPr>
              <a:spLocks noChangeShapeType="1"/>
            </p:cNvSpPr>
            <p:nvPr/>
          </p:nvSpPr>
          <p:spPr bwMode="auto">
            <a:xfrm>
              <a:off x="862" y="0"/>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67" name="Rectangle 247"/>
            <p:cNvSpPr>
              <a:spLocks noChangeArrowheads="1"/>
            </p:cNvSpPr>
            <p:nvPr/>
          </p:nvSpPr>
          <p:spPr bwMode="auto">
            <a:xfrm>
              <a:off x="680" y="635"/>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68" name="Rectangle 248"/>
            <p:cNvSpPr>
              <a:spLocks noChangeArrowheads="1"/>
            </p:cNvSpPr>
            <p:nvPr/>
          </p:nvSpPr>
          <p:spPr bwMode="auto">
            <a:xfrm>
              <a:off x="862" y="63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69" name="Rectangle 249"/>
            <p:cNvSpPr>
              <a:spLocks noChangeArrowheads="1"/>
            </p:cNvSpPr>
            <p:nvPr/>
          </p:nvSpPr>
          <p:spPr bwMode="auto">
            <a:xfrm>
              <a:off x="681" y="817"/>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70" name="Rectangle 250"/>
            <p:cNvSpPr>
              <a:spLocks noChangeArrowheads="1"/>
            </p:cNvSpPr>
            <p:nvPr/>
          </p:nvSpPr>
          <p:spPr bwMode="auto">
            <a:xfrm>
              <a:off x="1407" y="1361"/>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71" name="Rectangle 251"/>
            <p:cNvSpPr>
              <a:spLocks noChangeArrowheads="1"/>
            </p:cNvSpPr>
            <p:nvPr/>
          </p:nvSpPr>
          <p:spPr bwMode="auto">
            <a:xfrm>
              <a:off x="1406" y="1542"/>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72" name="Rectangle 252"/>
            <p:cNvSpPr>
              <a:spLocks noChangeArrowheads="1"/>
            </p:cNvSpPr>
            <p:nvPr/>
          </p:nvSpPr>
          <p:spPr bwMode="auto">
            <a:xfrm>
              <a:off x="1587" y="154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73" name="Line 253"/>
            <p:cNvSpPr>
              <a:spLocks noChangeShapeType="1"/>
            </p:cNvSpPr>
            <p:nvPr/>
          </p:nvSpPr>
          <p:spPr bwMode="auto">
            <a:xfrm>
              <a:off x="1588" y="816"/>
              <a:ext cx="1542"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74" name="Line 254"/>
            <p:cNvSpPr>
              <a:spLocks noChangeShapeType="1"/>
            </p:cNvSpPr>
            <p:nvPr/>
          </p:nvSpPr>
          <p:spPr bwMode="auto">
            <a:xfrm>
              <a:off x="2313" y="0"/>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75" name="Line 255"/>
            <p:cNvSpPr>
              <a:spLocks noChangeShapeType="1"/>
            </p:cNvSpPr>
            <p:nvPr/>
          </p:nvSpPr>
          <p:spPr bwMode="auto">
            <a:xfrm>
              <a:off x="0" y="2268"/>
              <a:ext cx="15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76" name="Line 256"/>
            <p:cNvSpPr>
              <a:spLocks noChangeShapeType="1"/>
            </p:cNvSpPr>
            <p:nvPr/>
          </p:nvSpPr>
          <p:spPr bwMode="auto">
            <a:xfrm>
              <a:off x="862" y="1542"/>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77" name="Line 257"/>
            <p:cNvSpPr>
              <a:spLocks noChangeShapeType="1"/>
            </p:cNvSpPr>
            <p:nvPr/>
          </p:nvSpPr>
          <p:spPr bwMode="auto">
            <a:xfrm>
              <a:off x="1588" y="2268"/>
              <a:ext cx="1542"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78" name="Line 258"/>
            <p:cNvSpPr>
              <a:spLocks noChangeShapeType="1"/>
            </p:cNvSpPr>
            <p:nvPr/>
          </p:nvSpPr>
          <p:spPr bwMode="auto">
            <a:xfrm>
              <a:off x="2313" y="1542"/>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79" name="Rectangle 259"/>
            <p:cNvSpPr>
              <a:spLocks noChangeArrowheads="1"/>
            </p:cNvSpPr>
            <p:nvPr/>
          </p:nvSpPr>
          <p:spPr bwMode="auto">
            <a:xfrm>
              <a:off x="2131" y="635"/>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80" name="Rectangle 260"/>
            <p:cNvSpPr>
              <a:spLocks noChangeArrowheads="1"/>
            </p:cNvSpPr>
            <p:nvPr/>
          </p:nvSpPr>
          <p:spPr bwMode="auto">
            <a:xfrm>
              <a:off x="2313" y="63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81" name="Rectangle 261"/>
            <p:cNvSpPr>
              <a:spLocks noChangeArrowheads="1"/>
            </p:cNvSpPr>
            <p:nvPr/>
          </p:nvSpPr>
          <p:spPr bwMode="auto">
            <a:xfrm>
              <a:off x="2314" y="817"/>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zh-CN" b="0">
                <a:solidFill>
                  <a:schemeClr val="tx1"/>
                </a:solidFill>
                <a:ea typeface="宋体" pitchFamily="2" charset="-122"/>
              </a:endParaRPr>
            </a:p>
          </p:txBody>
        </p:sp>
        <p:sp>
          <p:nvSpPr>
            <p:cNvPr id="47382" name="Rectangle 262"/>
            <p:cNvSpPr>
              <a:spLocks noChangeArrowheads="1"/>
            </p:cNvSpPr>
            <p:nvPr/>
          </p:nvSpPr>
          <p:spPr bwMode="auto">
            <a:xfrm>
              <a:off x="680" y="2086"/>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zh-CN" b="0">
                <a:solidFill>
                  <a:schemeClr val="tx1"/>
                </a:solidFill>
                <a:ea typeface="宋体" pitchFamily="2" charset="-122"/>
              </a:endParaRPr>
            </a:p>
          </p:txBody>
        </p:sp>
        <p:sp>
          <p:nvSpPr>
            <p:cNvPr id="47383" name="Rectangle 263"/>
            <p:cNvSpPr>
              <a:spLocks noChangeArrowheads="1"/>
            </p:cNvSpPr>
            <p:nvPr/>
          </p:nvSpPr>
          <p:spPr bwMode="auto">
            <a:xfrm>
              <a:off x="681" y="2268"/>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84" name="Rectangle 264"/>
            <p:cNvSpPr>
              <a:spLocks noChangeArrowheads="1"/>
            </p:cNvSpPr>
            <p:nvPr/>
          </p:nvSpPr>
          <p:spPr bwMode="auto">
            <a:xfrm>
              <a:off x="863" y="226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85" name="Rectangle 265"/>
            <p:cNvSpPr>
              <a:spLocks noChangeArrowheads="1"/>
            </p:cNvSpPr>
            <p:nvPr/>
          </p:nvSpPr>
          <p:spPr bwMode="auto">
            <a:xfrm>
              <a:off x="2131" y="208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86" name="Rectangle 266"/>
            <p:cNvSpPr>
              <a:spLocks noChangeArrowheads="1"/>
            </p:cNvSpPr>
            <p:nvPr/>
          </p:nvSpPr>
          <p:spPr bwMode="auto">
            <a:xfrm>
              <a:off x="2313" y="2086"/>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87" name="Rectangle 267"/>
            <p:cNvSpPr>
              <a:spLocks noChangeArrowheads="1"/>
            </p:cNvSpPr>
            <p:nvPr/>
          </p:nvSpPr>
          <p:spPr bwMode="auto">
            <a:xfrm>
              <a:off x="2132" y="2268"/>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88" name="Rectangle 268"/>
            <p:cNvSpPr>
              <a:spLocks noChangeArrowheads="1"/>
            </p:cNvSpPr>
            <p:nvPr/>
          </p:nvSpPr>
          <p:spPr bwMode="auto">
            <a:xfrm>
              <a:off x="2314" y="226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389" name="Line 269"/>
            <p:cNvSpPr>
              <a:spLocks noChangeShapeType="1"/>
            </p:cNvSpPr>
            <p:nvPr/>
          </p:nvSpPr>
          <p:spPr bwMode="auto">
            <a:xfrm>
              <a:off x="499"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90" name="Line 270"/>
            <p:cNvSpPr>
              <a:spLocks noChangeShapeType="1"/>
            </p:cNvSpPr>
            <p:nvPr/>
          </p:nvSpPr>
          <p:spPr bwMode="auto">
            <a:xfrm>
              <a:off x="1225"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91" name="Line 271"/>
            <p:cNvSpPr>
              <a:spLocks noChangeShapeType="1"/>
            </p:cNvSpPr>
            <p:nvPr/>
          </p:nvSpPr>
          <p:spPr bwMode="auto">
            <a:xfrm flipV="1">
              <a:off x="1951"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92" name="Line 272"/>
            <p:cNvSpPr>
              <a:spLocks noChangeShapeType="1"/>
            </p:cNvSpPr>
            <p:nvPr/>
          </p:nvSpPr>
          <p:spPr bwMode="auto">
            <a:xfrm>
              <a:off x="2676"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93" name="Line 273"/>
            <p:cNvSpPr>
              <a:spLocks noChangeShapeType="1"/>
            </p:cNvSpPr>
            <p:nvPr/>
          </p:nvSpPr>
          <p:spPr bwMode="auto">
            <a:xfrm>
              <a:off x="0" y="454"/>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94" name="Line 274"/>
            <p:cNvSpPr>
              <a:spLocks noChangeShapeType="1"/>
            </p:cNvSpPr>
            <p:nvPr/>
          </p:nvSpPr>
          <p:spPr bwMode="auto">
            <a:xfrm flipH="1">
              <a:off x="0" y="1179"/>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95" name="Line 275"/>
            <p:cNvSpPr>
              <a:spLocks noChangeShapeType="1"/>
            </p:cNvSpPr>
            <p:nvPr/>
          </p:nvSpPr>
          <p:spPr bwMode="auto">
            <a:xfrm>
              <a:off x="0" y="1905"/>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396" name="Line 276"/>
            <p:cNvSpPr>
              <a:spLocks noChangeShapeType="1"/>
            </p:cNvSpPr>
            <p:nvPr/>
          </p:nvSpPr>
          <p:spPr bwMode="auto">
            <a:xfrm flipH="1">
              <a:off x="0" y="2631"/>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7107" name="Group 277"/>
          <p:cNvGrpSpPr>
            <a:grpSpLocks/>
          </p:cNvGrpSpPr>
          <p:nvPr/>
        </p:nvGrpSpPr>
        <p:grpSpPr bwMode="auto">
          <a:xfrm>
            <a:off x="6299200" y="2709863"/>
            <a:ext cx="577850" cy="574675"/>
            <a:chOff x="0" y="0"/>
            <a:chExt cx="364" cy="362"/>
          </a:xfrm>
        </p:grpSpPr>
        <p:sp>
          <p:nvSpPr>
            <p:cNvPr id="47120" name="Rectangle 278"/>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21" name="Rectangle 279"/>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22" name="Rectangle 280"/>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7108" name="Group 281"/>
          <p:cNvGrpSpPr>
            <a:grpSpLocks/>
          </p:cNvGrpSpPr>
          <p:nvPr/>
        </p:nvGrpSpPr>
        <p:grpSpPr bwMode="auto">
          <a:xfrm rot="5400000">
            <a:off x="7594601" y="2709862"/>
            <a:ext cx="577850" cy="574675"/>
            <a:chOff x="0" y="0"/>
            <a:chExt cx="364" cy="362"/>
          </a:xfrm>
        </p:grpSpPr>
        <p:sp>
          <p:nvSpPr>
            <p:cNvPr id="47117" name="Rectangle 282"/>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18" name="Rectangle 283"/>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19" name="Rectangle 284"/>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7109" name="Group 285"/>
          <p:cNvGrpSpPr>
            <a:grpSpLocks/>
          </p:cNvGrpSpPr>
          <p:nvPr/>
        </p:nvGrpSpPr>
        <p:grpSpPr bwMode="auto">
          <a:xfrm rot="10800000">
            <a:off x="6299200" y="3575050"/>
            <a:ext cx="577850" cy="574675"/>
            <a:chOff x="0" y="0"/>
            <a:chExt cx="364" cy="362"/>
          </a:xfrm>
        </p:grpSpPr>
        <p:sp>
          <p:nvSpPr>
            <p:cNvPr id="47114" name="Rectangle 286"/>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15" name="Rectangle 287"/>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16" name="Rectangle 288"/>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7110" name="Group 289"/>
          <p:cNvGrpSpPr>
            <a:grpSpLocks/>
          </p:cNvGrpSpPr>
          <p:nvPr/>
        </p:nvGrpSpPr>
        <p:grpSpPr bwMode="auto">
          <a:xfrm rot="-5400000">
            <a:off x="7594601" y="3578225"/>
            <a:ext cx="577850" cy="574675"/>
            <a:chOff x="0" y="0"/>
            <a:chExt cx="364" cy="362"/>
          </a:xfrm>
        </p:grpSpPr>
        <p:sp>
          <p:nvSpPr>
            <p:cNvPr id="47111" name="Rectangle 290"/>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12" name="Rectangle 291"/>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7113" name="Rectangle 292"/>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spTree>
    <p:extLst>
      <p:ext uri="{BB962C8B-B14F-4D97-AF65-F5344CB8AC3E}">
        <p14:creationId xmlns:p14="http://schemas.microsoft.com/office/powerpoint/2010/main" val="9081142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2"/>
          <p:cNvGrpSpPr>
            <a:grpSpLocks/>
          </p:cNvGrpSpPr>
          <p:nvPr/>
        </p:nvGrpSpPr>
        <p:grpSpPr bwMode="auto">
          <a:xfrm>
            <a:off x="788988" y="1412875"/>
            <a:ext cx="4968875" cy="4895850"/>
            <a:chOff x="0" y="0"/>
            <a:chExt cx="3130" cy="3084"/>
          </a:xfrm>
        </p:grpSpPr>
        <p:sp>
          <p:nvSpPr>
            <p:cNvPr id="48147" name="Rectangle 3"/>
            <p:cNvSpPr>
              <a:spLocks noChangeArrowheads="1"/>
            </p:cNvSpPr>
            <p:nvPr/>
          </p:nvSpPr>
          <p:spPr bwMode="auto">
            <a:xfrm>
              <a:off x="136" y="91"/>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48" name="Rectangle 4"/>
            <p:cNvSpPr>
              <a:spLocks noChangeArrowheads="1"/>
            </p:cNvSpPr>
            <p:nvPr/>
          </p:nvSpPr>
          <p:spPr bwMode="auto">
            <a:xfrm>
              <a:off x="680" y="91"/>
              <a:ext cx="182" cy="182"/>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49" name="Rectangle 5"/>
            <p:cNvSpPr>
              <a:spLocks noChangeArrowheads="1"/>
            </p:cNvSpPr>
            <p:nvPr/>
          </p:nvSpPr>
          <p:spPr bwMode="auto">
            <a:xfrm>
              <a:off x="318" y="91"/>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50" name="Rectangle 6"/>
            <p:cNvSpPr>
              <a:spLocks noChangeArrowheads="1"/>
            </p:cNvSpPr>
            <p:nvPr/>
          </p:nvSpPr>
          <p:spPr bwMode="auto">
            <a:xfrm>
              <a:off x="499" y="91"/>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51" name="Rectangle 7"/>
            <p:cNvSpPr>
              <a:spLocks noChangeArrowheads="1"/>
            </p:cNvSpPr>
            <p:nvPr/>
          </p:nvSpPr>
          <p:spPr bwMode="auto">
            <a:xfrm>
              <a:off x="862" y="91"/>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52" name="Rectangle 8"/>
            <p:cNvSpPr>
              <a:spLocks noChangeArrowheads="1"/>
            </p:cNvSpPr>
            <p:nvPr/>
          </p:nvSpPr>
          <p:spPr bwMode="auto">
            <a:xfrm>
              <a:off x="1406" y="91"/>
              <a:ext cx="182" cy="182"/>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53" name="Rectangle 9"/>
            <p:cNvSpPr>
              <a:spLocks noChangeArrowheads="1"/>
            </p:cNvSpPr>
            <p:nvPr/>
          </p:nvSpPr>
          <p:spPr bwMode="auto">
            <a:xfrm>
              <a:off x="1044" y="91"/>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54" name="Rectangle 10"/>
            <p:cNvSpPr>
              <a:spLocks noChangeArrowheads="1"/>
            </p:cNvSpPr>
            <p:nvPr/>
          </p:nvSpPr>
          <p:spPr bwMode="auto">
            <a:xfrm>
              <a:off x="1225" y="91"/>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55" name="Rectangle 11"/>
            <p:cNvSpPr>
              <a:spLocks noChangeArrowheads="1"/>
            </p:cNvSpPr>
            <p:nvPr/>
          </p:nvSpPr>
          <p:spPr bwMode="auto">
            <a:xfrm>
              <a:off x="1587"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56" name="Rectangle 12"/>
            <p:cNvSpPr>
              <a:spLocks noChangeArrowheads="1"/>
            </p:cNvSpPr>
            <p:nvPr/>
          </p:nvSpPr>
          <p:spPr bwMode="auto">
            <a:xfrm>
              <a:off x="2131" y="9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57" name="Rectangle 13"/>
            <p:cNvSpPr>
              <a:spLocks noChangeArrowheads="1"/>
            </p:cNvSpPr>
            <p:nvPr/>
          </p:nvSpPr>
          <p:spPr bwMode="auto">
            <a:xfrm>
              <a:off x="1769"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58" name="Rectangle 14"/>
            <p:cNvSpPr>
              <a:spLocks noChangeArrowheads="1"/>
            </p:cNvSpPr>
            <p:nvPr/>
          </p:nvSpPr>
          <p:spPr bwMode="auto">
            <a:xfrm>
              <a:off x="1950"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59" name="Rectangle 15"/>
            <p:cNvSpPr>
              <a:spLocks noChangeArrowheads="1"/>
            </p:cNvSpPr>
            <p:nvPr/>
          </p:nvSpPr>
          <p:spPr bwMode="auto">
            <a:xfrm>
              <a:off x="2313"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60" name="Rectangle 16"/>
            <p:cNvSpPr>
              <a:spLocks noChangeArrowheads="1"/>
            </p:cNvSpPr>
            <p:nvPr/>
          </p:nvSpPr>
          <p:spPr bwMode="auto">
            <a:xfrm>
              <a:off x="2857" y="9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61" name="Rectangle 17"/>
            <p:cNvSpPr>
              <a:spLocks noChangeArrowheads="1"/>
            </p:cNvSpPr>
            <p:nvPr/>
          </p:nvSpPr>
          <p:spPr bwMode="auto">
            <a:xfrm>
              <a:off x="2495"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62" name="Rectangle 18"/>
            <p:cNvSpPr>
              <a:spLocks noChangeArrowheads="1"/>
            </p:cNvSpPr>
            <p:nvPr/>
          </p:nvSpPr>
          <p:spPr bwMode="auto">
            <a:xfrm>
              <a:off x="2676"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63" name="Rectangle 19"/>
            <p:cNvSpPr>
              <a:spLocks noChangeArrowheads="1"/>
            </p:cNvSpPr>
            <p:nvPr/>
          </p:nvSpPr>
          <p:spPr bwMode="auto">
            <a:xfrm>
              <a:off x="135" y="272"/>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64" name="Rectangle 20"/>
            <p:cNvSpPr>
              <a:spLocks noChangeArrowheads="1"/>
            </p:cNvSpPr>
            <p:nvPr/>
          </p:nvSpPr>
          <p:spPr bwMode="auto">
            <a:xfrm>
              <a:off x="679" y="272"/>
              <a:ext cx="182" cy="182"/>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65" name="Rectangle 21"/>
            <p:cNvSpPr>
              <a:spLocks noChangeArrowheads="1"/>
            </p:cNvSpPr>
            <p:nvPr/>
          </p:nvSpPr>
          <p:spPr bwMode="auto">
            <a:xfrm>
              <a:off x="317"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66" name="Rectangle 22"/>
            <p:cNvSpPr>
              <a:spLocks noChangeArrowheads="1"/>
            </p:cNvSpPr>
            <p:nvPr/>
          </p:nvSpPr>
          <p:spPr bwMode="auto">
            <a:xfrm>
              <a:off x="498"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67" name="Rectangle 23"/>
            <p:cNvSpPr>
              <a:spLocks noChangeArrowheads="1"/>
            </p:cNvSpPr>
            <p:nvPr/>
          </p:nvSpPr>
          <p:spPr bwMode="auto">
            <a:xfrm>
              <a:off x="861" y="272"/>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68" name="Rectangle 24"/>
            <p:cNvSpPr>
              <a:spLocks noChangeArrowheads="1"/>
            </p:cNvSpPr>
            <p:nvPr/>
          </p:nvSpPr>
          <p:spPr bwMode="auto">
            <a:xfrm>
              <a:off x="1405" y="272"/>
              <a:ext cx="182" cy="182"/>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69" name="Rectangle 25"/>
            <p:cNvSpPr>
              <a:spLocks noChangeArrowheads="1"/>
            </p:cNvSpPr>
            <p:nvPr/>
          </p:nvSpPr>
          <p:spPr bwMode="auto">
            <a:xfrm>
              <a:off x="1043"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70" name="Rectangle 26"/>
            <p:cNvSpPr>
              <a:spLocks noChangeArrowheads="1"/>
            </p:cNvSpPr>
            <p:nvPr/>
          </p:nvSpPr>
          <p:spPr bwMode="auto">
            <a:xfrm>
              <a:off x="1224"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71" name="Rectangle 27"/>
            <p:cNvSpPr>
              <a:spLocks noChangeArrowheads="1"/>
            </p:cNvSpPr>
            <p:nvPr/>
          </p:nvSpPr>
          <p:spPr bwMode="auto">
            <a:xfrm>
              <a:off x="1586" y="27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72" name="Rectangle 28"/>
            <p:cNvSpPr>
              <a:spLocks noChangeArrowheads="1"/>
            </p:cNvSpPr>
            <p:nvPr/>
          </p:nvSpPr>
          <p:spPr bwMode="auto">
            <a:xfrm>
              <a:off x="2130" y="27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73" name="Rectangle 29"/>
            <p:cNvSpPr>
              <a:spLocks noChangeArrowheads="1"/>
            </p:cNvSpPr>
            <p:nvPr/>
          </p:nvSpPr>
          <p:spPr bwMode="auto">
            <a:xfrm>
              <a:off x="1768"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74" name="Rectangle 30"/>
            <p:cNvSpPr>
              <a:spLocks noChangeArrowheads="1"/>
            </p:cNvSpPr>
            <p:nvPr/>
          </p:nvSpPr>
          <p:spPr bwMode="auto">
            <a:xfrm>
              <a:off x="1949"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75" name="Rectangle 31"/>
            <p:cNvSpPr>
              <a:spLocks noChangeArrowheads="1"/>
            </p:cNvSpPr>
            <p:nvPr/>
          </p:nvSpPr>
          <p:spPr bwMode="auto">
            <a:xfrm>
              <a:off x="2312" y="27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76" name="Rectangle 32"/>
            <p:cNvSpPr>
              <a:spLocks noChangeArrowheads="1"/>
            </p:cNvSpPr>
            <p:nvPr/>
          </p:nvSpPr>
          <p:spPr bwMode="auto">
            <a:xfrm>
              <a:off x="2856" y="27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77" name="Rectangle 33"/>
            <p:cNvSpPr>
              <a:spLocks noChangeArrowheads="1"/>
            </p:cNvSpPr>
            <p:nvPr/>
          </p:nvSpPr>
          <p:spPr bwMode="auto">
            <a:xfrm>
              <a:off x="2494"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78" name="Rectangle 34"/>
            <p:cNvSpPr>
              <a:spLocks noChangeArrowheads="1"/>
            </p:cNvSpPr>
            <p:nvPr/>
          </p:nvSpPr>
          <p:spPr bwMode="auto">
            <a:xfrm>
              <a:off x="2675"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79" name="Rectangle 35"/>
            <p:cNvSpPr>
              <a:spLocks noChangeArrowheads="1"/>
            </p:cNvSpPr>
            <p:nvPr/>
          </p:nvSpPr>
          <p:spPr bwMode="auto">
            <a:xfrm>
              <a:off x="137" y="454"/>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80" name="Rectangle 36"/>
            <p:cNvSpPr>
              <a:spLocks noChangeArrowheads="1"/>
            </p:cNvSpPr>
            <p:nvPr/>
          </p:nvSpPr>
          <p:spPr bwMode="auto">
            <a:xfrm>
              <a:off x="681" y="454"/>
              <a:ext cx="182" cy="182"/>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81" name="Rectangle 37"/>
            <p:cNvSpPr>
              <a:spLocks noChangeArrowheads="1"/>
            </p:cNvSpPr>
            <p:nvPr/>
          </p:nvSpPr>
          <p:spPr bwMode="auto">
            <a:xfrm>
              <a:off x="319" y="454"/>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82" name="Rectangle 38"/>
            <p:cNvSpPr>
              <a:spLocks noChangeArrowheads="1"/>
            </p:cNvSpPr>
            <p:nvPr/>
          </p:nvSpPr>
          <p:spPr bwMode="auto">
            <a:xfrm>
              <a:off x="500" y="454"/>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83" name="Rectangle 39"/>
            <p:cNvSpPr>
              <a:spLocks noChangeArrowheads="1"/>
            </p:cNvSpPr>
            <p:nvPr/>
          </p:nvSpPr>
          <p:spPr bwMode="auto">
            <a:xfrm>
              <a:off x="863" y="454"/>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84" name="Rectangle 40"/>
            <p:cNvSpPr>
              <a:spLocks noChangeArrowheads="1"/>
            </p:cNvSpPr>
            <p:nvPr/>
          </p:nvSpPr>
          <p:spPr bwMode="auto">
            <a:xfrm>
              <a:off x="1407" y="454"/>
              <a:ext cx="182" cy="182"/>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85" name="Rectangle 41"/>
            <p:cNvSpPr>
              <a:spLocks noChangeArrowheads="1"/>
            </p:cNvSpPr>
            <p:nvPr/>
          </p:nvSpPr>
          <p:spPr bwMode="auto">
            <a:xfrm>
              <a:off x="1045" y="454"/>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86" name="Rectangle 42"/>
            <p:cNvSpPr>
              <a:spLocks noChangeArrowheads="1"/>
            </p:cNvSpPr>
            <p:nvPr/>
          </p:nvSpPr>
          <p:spPr bwMode="auto">
            <a:xfrm>
              <a:off x="1226" y="454"/>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87" name="Rectangle 43"/>
            <p:cNvSpPr>
              <a:spLocks noChangeArrowheads="1"/>
            </p:cNvSpPr>
            <p:nvPr/>
          </p:nvSpPr>
          <p:spPr bwMode="auto">
            <a:xfrm>
              <a:off x="1588"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88" name="Rectangle 44"/>
            <p:cNvSpPr>
              <a:spLocks noChangeArrowheads="1"/>
            </p:cNvSpPr>
            <p:nvPr/>
          </p:nvSpPr>
          <p:spPr bwMode="auto">
            <a:xfrm>
              <a:off x="2132" y="45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89" name="Rectangle 45"/>
            <p:cNvSpPr>
              <a:spLocks noChangeArrowheads="1"/>
            </p:cNvSpPr>
            <p:nvPr/>
          </p:nvSpPr>
          <p:spPr bwMode="auto">
            <a:xfrm>
              <a:off x="1770" y="454"/>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90" name="Rectangle 46"/>
            <p:cNvSpPr>
              <a:spLocks noChangeArrowheads="1"/>
            </p:cNvSpPr>
            <p:nvPr/>
          </p:nvSpPr>
          <p:spPr bwMode="auto">
            <a:xfrm>
              <a:off x="1951"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91" name="Rectangle 47"/>
            <p:cNvSpPr>
              <a:spLocks noChangeArrowheads="1"/>
            </p:cNvSpPr>
            <p:nvPr/>
          </p:nvSpPr>
          <p:spPr bwMode="auto">
            <a:xfrm>
              <a:off x="2314"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92" name="Rectangle 48"/>
            <p:cNvSpPr>
              <a:spLocks noChangeArrowheads="1"/>
            </p:cNvSpPr>
            <p:nvPr/>
          </p:nvSpPr>
          <p:spPr bwMode="auto">
            <a:xfrm>
              <a:off x="2858" y="45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93" name="Rectangle 49"/>
            <p:cNvSpPr>
              <a:spLocks noChangeArrowheads="1"/>
            </p:cNvSpPr>
            <p:nvPr/>
          </p:nvSpPr>
          <p:spPr bwMode="auto">
            <a:xfrm>
              <a:off x="2496"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94" name="Rectangle 50"/>
            <p:cNvSpPr>
              <a:spLocks noChangeArrowheads="1"/>
            </p:cNvSpPr>
            <p:nvPr/>
          </p:nvSpPr>
          <p:spPr bwMode="auto">
            <a:xfrm>
              <a:off x="2677" y="454"/>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95" name="Rectangle 51"/>
            <p:cNvSpPr>
              <a:spLocks noChangeArrowheads="1"/>
            </p:cNvSpPr>
            <p:nvPr/>
          </p:nvSpPr>
          <p:spPr bwMode="auto">
            <a:xfrm>
              <a:off x="136" y="635"/>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96" name="Rectangle 52"/>
            <p:cNvSpPr>
              <a:spLocks noChangeArrowheads="1"/>
            </p:cNvSpPr>
            <p:nvPr/>
          </p:nvSpPr>
          <p:spPr bwMode="auto">
            <a:xfrm>
              <a:off x="318" y="635"/>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97" name="Rectangle 53"/>
            <p:cNvSpPr>
              <a:spLocks noChangeArrowheads="1"/>
            </p:cNvSpPr>
            <p:nvPr/>
          </p:nvSpPr>
          <p:spPr bwMode="auto">
            <a:xfrm>
              <a:off x="499" y="635"/>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98" name="Rectangle 54"/>
            <p:cNvSpPr>
              <a:spLocks noChangeArrowheads="1"/>
            </p:cNvSpPr>
            <p:nvPr/>
          </p:nvSpPr>
          <p:spPr bwMode="auto">
            <a:xfrm>
              <a:off x="1406" y="635"/>
              <a:ext cx="182" cy="182"/>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99" name="Rectangle 55"/>
            <p:cNvSpPr>
              <a:spLocks noChangeArrowheads="1"/>
            </p:cNvSpPr>
            <p:nvPr/>
          </p:nvSpPr>
          <p:spPr bwMode="auto">
            <a:xfrm>
              <a:off x="1044" y="635"/>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00" name="Rectangle 56"/>
            <p:cNvSpPr>
              <a:spLocks noChangeArrowheads="1"/>
            </p:cNvSpPr>
            <p:nvPr/>
          </p:nvSpPr>
          <p:spPr bwMode="auto">
            <a:xfrm>
              <a:off x="1225" y="635"/>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01" name="Rectangle 57"/>
            <p:cNvSpPr>
              <a:spLocks noChangeArrowheads="1"/>
            </p:cNvSpPr>
            <p:nvPr/>
          </p:nvSpPr>
          <p:spPr bwMode="auto">
            <a:xfrm>
              <a:off x="1587"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02" name="Rectangle 58"/>
            <p:cNvSpPr>
              <a:spLocks noChangeArrowheads="1"/>
            </p:cNvSpPr>
            <p:nvPr/>
          </p:nvSpPr>
          <p:spPr bwMode="auto">
            <a:xfrm>
              <a:off x="1769"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03" name="Rectangle 59"/>
            <p:cNvSpPr>
              <a:spLocks noChangeArrowheads="1"/>
            </p:cNvSpPr>
            <p:nvPr/>
          </p:nvSpPr>
          <p:spPr bwMode="auto">
            <a:xfrm>
              <a:off x="1950"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04" name="Rectangle 60"/>
            <p:cNvSpPr>
              <a:spLocks noChangeArrowheads="1"/>
            </p:cNvSpPr>
            <p:nvPr/>
          </p:nvSpPr>
          <p:spPr bwMode="auto">
            <a:xfrm>
              <a:off x="2857" y="63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05" name="Rectangle 61"/>
            <p:cNvSpPr>
              <a:spLocks noChangeArrowheads="1"/>
            </p:cNvSpPr>
            <p:nvPr/>
          </p:nvSpPr>
          <p:spPr bwMode="auto">
            <a:xfrm>
              <a:off x="2495"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06" name="Rectangle 62"/>
            <p:cNvSpPr>
              <a:spLocks noChangeArrowheads="1"/>
            </p:cNvSpPr>
            <p:nvPr/>
          </p:nvSpPr>
          <p:spPr bwMode="auto">
            <a:xfrm>
              <a:off x="2676"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07" name="Rectangle 63"/>
            <p:cNvSpPr>
              <a:spLocks noChangeArrowheads="1"/>
            </p:cNvSpPr>
            <p:nvPr/>
          </p:nvSpPr>
          <p:spPr bwMode="auto">
            <a:xfrm>
              <a:off x="137" y="817"/>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08" name="Rectangle 64"/>
            <p:cNvSpPr>
              <a:spLocks noChangeArrowheads="1"/>
            </p:cNvSpPr>
            <p:nvPr/>
          </p:nvSpPr>
          <p:spPr bwMode="auto">
            <a:xfrm>
              <a:off x="319" y="817"/>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09" name="Rectangle 65"/>
            <p:cNvSpPr>
              <a:spLocks noChangeArrowheads="1"/>
            </p:cNvSpPr>
            <p:nvPr/>
          </p:nvSpPr>
          <p:spPr bwMode="auto">
            <a:xfrm>
              <a:off x="500" y="817"/>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10" name="Rectangle 66"/>
            <p:cNvSpPr>
              <a:spLocks noChangeArrowheads="1"/>
            </p:cNvSpPr>
            <p:nvPr/>
          </p:nvSpPr>
          <p:spPr bwMode="auto">
            <a:xfrm>
              <a:off x="863" y="817"/>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11" name="Rectangle 67"/>
            <p:cNvSpPr>
              <a:spLocks noChangeArrowheads="1"/>
            </p:cNvSpPr>
            <p:nvPr/>
          </p:nvSpPr>
          <p:spPr bwMode="auto">
            <a:xfrm>
              <a:off x="1407" y="817"/>
              <a:ext cx="182" cy="182"/>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12" name="Rectangle 68"/>
            <p:cNvSpPr>
              <a:spLocks noChangeArrowheads="1"/>
            </p:cNvSpPr>
            <p:nvPr/>
          </p:nvSpPr>
          <p:spPr bwMode="auto">
            <a:xfrm>
              <a:off x="1045" y="817"/>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13" name="Rectangle 69"/>
            <p:cNvSpPr>
              <a:spLocks noChangeArrowheads="1"/>
            </p:cNvSpPr>
            <p:nvPr/>
          </p:nvSpPr>
          <p:spPr bwMode="auto">
            <a:xfrm>
              <a:off x="1226" y="817"/>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14" name="Rectangle 70"/>
            <p:cNvSpPr>
              <a:spLocks noChangeArrowheads="1"/>
            </p:cNvSpPr>
            <p:nvPr/>
          </p:nvSpPr>
          <p:spPr bwMode="auto">
            <a:xfrm>
              <a:off x="1588" y="817"/>
              <a:ext cx="182" cy="181"/>
            </a:xfrm>
            <a:prstGeom prst="rect">
              <a:avLst/>
            </a:prstGeom>
            <a:solidFill>
              <a:srgbClr val="660033"/>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15" name="Rectangle 71"/>
            <p:cNvSpPr>
              <a:spLocks noChangeArrowheads="1"/>
            </p:cNvSpPr>
            <p:nvPr/>
          </p:nvSpPr>
          <p:spPr bwMode="auto">
            <a:xfrm>
              <a:off x="2132" y="81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16" name="Rectangle 72"/>
            <p:cNvSpPr>
              <a:spLocks noChangeArrowheads="1"/>
            </p:cNvSpPr>
            <p:nvPr/>
          </p:nvSpPr>
          <p:spPr bwMode="auto">
            <a:xfrm>
              <a:off x="1770"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17" name="Rectangle 73"/>
            <p:cNvSpPr>
              <a:spLocks noChangeArrowheads="1"/>
            </p:cNvSpPr>
            <p:nvPr/>
          </p:nvSpPr>
          <p:spPr bwMode="auto">
            <a:xfrm>
              <a:off x="1951"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18" name="Rectangle 74"/>
            <p:cNvSpPr>
              <a:spLocks noChangeArrowheads="1"/>
            </p:cNvSpPr>
            <p:nvPr/>
          </p:nvSpPr>
          <p:spPr bwMode="auto">
            <a:xfrm>
              <a:off x="2858" y="81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19" name="Rectangle 75"/>
            <p:cNvSpPr>
              <a:spLocks noChangeArrowheads="1"/>
            </p:cNvSpPr>
            <p:nvPr/>
          </p:nvSpPr>
          <p:spPr bwMode="auto">
            <a:xfrm>
              <a:off x="2496"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20" name="Rectangle 76"/>
            <p:cNvSpPr>
              <a:spLocks noChangeArrowheads="1"/>
            </p:cNvSpPr>
            <p:nvPr/>
          </p:nvSpPr>
          <p:spPr bwMode="auto">
            <a:xfrm>
              <a:off x="2677"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21" name="Rectangle 77"/>
            <p:cNvSpPr>
              <a:spLocks noChangeArrowheads="1"/>
            </p:cNvSpPr>
            <p:nvPr/>
          </p:nvSpPr>
          <p:spPr bwMode="auto">
            <a:xfrm>
              <a:off x="136" y="998"/>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22" name="Rectangle 78"/>
            <p:cNvSpPr>
              <a:spLocks noChangeArrowheads="1"/>
            </p:cNvSpPr>
            <p:nvPr/>
          </p:nvSpPr>
          <p:spPr bwMode="auto">
            <a:xfrm>
              <a:off x="680" y="998"/>
              <a:ext cx="182" cy="182"/>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zh-CN" b="0">
                <a:solidFill>
                  <a:schemeClr val="tx1"/>
                </a:solidFill>
                <a:ea typeface="宋体" pitchFamily="2" charset="-122"/>
              </a:endParaRPr>
            </a:p>
          </p:txBody>
        </p:sp>
        <p:sp>
          <p:nvSpPr>
            <p:cNvPr id="48223" name="Rectangle 79"/>
            <p:cNvSpPr>
              <a:spLocks noChangeArrowheads="1"/>
            </p:cNvSpPr>
            <p:nvPr/>
          </p:nvSpPr>
          <p:spPr bwMode="auto">
            <a:xfrm>
              <a:off x="318"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24" name="Rectangle 80"/>
            <p:cNvSpPr>
              <a:spLocks noChangeArrowheads="1"/>
            </p:cNvSpPr>
            <p:nvPr/>
          </p:nvSpPr>
          <p:spPr bwMode="auto">
            <a:xfrm>
              <a:off x="499" y="998"/>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25" name="Rectangle 81"/>
            <p:cNvSpPr>
              <a:spLocks noChangeArrowheads="1"/>
            </p:cNvSpPr>
            <p:nvPr/>
          </p:nvSpPr>
          <p:spPr bwMode="auto">
            <a:xfrm>
              <a:off x="862" y="998"/>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26" name="Rectangle 82"/>
            <p:cNvSpPr>
              <a:spLocks noChangeArrowheads="1"/>
            </p:cNvSpPr>
            <p:nvPr/>
          </p:nvSpPr>
          <p:spPr bwMode="auto">
            <a:xfrm>
              <a:off x="1406" y="998"/>
              <a:ext cx="182" cy="182"/>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27" name="Rectangle 83"/>
            <p:cNvSpPr>
              <a:spLocks noChangeArrowheads="1"/>
            </p:cNvSpPr>
            <p:nvPr/>
          </p:nvSpPr>
          <p:spPr bwMode="auto">
            <a:xfrm>
              <a:off x="1044"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28" name="Rectangle 84"/>
            <p:cNvSpPr>
              <a:spLocks noChangeArrowheads="1"/>
            </p:cNvSpPr>
            <p:nvPr/>
          </p:nvSpPr>
          <p:spPr bwMode="auto">
            <a:xfrm>
              <a:off x="1225"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29" name="Rectangle 85"/>
            <p:cNvSpPr>
              <a:spLocks noChangeArrowheads="1"/>
            </p:cNvSpPr>
            <p:nvPr/>
          </p:nvSpPr>
          <p:spPr bwMode="auto">
            <a:xfrm>
              <a:off x="1587"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30" name="Rectangle 86"/>
            <p:cNvSpPr>
              <a:spLocks noChangeArrowheads="1"/>
            </p:cNvSpPr>
            <p:nvPr/>
          </p:nvSpPr>
          <p:spPr bwMode="auto">
            <a:xfrm>
              <a:off x="2131" y="99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31" name="Rectangle 87"/>
            <p:cNvSpPr>
              <a:spLocks noChangeArrowheads="1"/>
            </p:cNvSpPr>
            <p:nvPr/>
          </p:nvSpPr>
          <p:spPr bwMode="auto">
            <a:xfrm>
              <a:off x="1769"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32" name="Rectangle 88"/>
            <p:cNvSpPr>
              <a:spLocks noChangeArrowheads="1"/>
            </p:cNvSpPr>
            <p:nvPr/>
          </p:nvSpPr>
          <p:spPr bwMode="auto">
            <a:xfrm>
              <a:off x="1950"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33" name="Rectangle 89"/>
            <p:cNvSpPr>
              <a:spLocks noChangeArrowheads="1"/>
            </p:cNvSpPr>
            <p:nvPr/>
          </p:nvSpPr>
          <p:spPr bwMode="auto">
            <a:xfrm>
              <a:off x="2313"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34" name="Rectangle 90"/>
            <p:cNvSpPr>
              <a:spLocks noChangeArrowheads="1"/>
            </p:cNvSpPr>
            <p:nvPr/>
          </p:nvSpPr>
          <p:spPr bwMode="auto">
            <a:xfrm>
              <a:off x="2857" y="99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35" name="Rectangle 91"/>
            <p:cNvSpPr>
              <a:spLocks noChangeArrowheads="1"/>
            </p:cNvSpPr>
            <p:nvPr/>
          </p:nvSpPr>
          <p:spPr bwMode="auto">
            <a:xfrm>
              <a:off x="2495"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36" name="Rectangle 92"/>
            <p:cNvSpPr>
              <a:spLocks noChangeArrowheads="1"/>
            </p:cNvSpPr>
            <p:nvPr/>
          </p:nvSpPr>
          <p:spPr bwMode="auto">
            <a:xfrm>
              <a:off x="2676"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37" name="Rectangle 93"/>
            <p:cNvSpPr>
              <a:spLocks noChangeArrowheads="1"/>
            </p:cNvSpPr>
            <p:nvPr/>
          </p:nvSpPr>
          <p:spPr bwMode="auto">
            <a:xfrm>
              <a:off x="138" y="1180"/>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38" name="Rectangle 94"/>
            <p:cNvSpPr>
              <a:spLocks noChangeArrowheads="1"/>
            </p:cNvSpPr>
            <p:nvPr/>
          </p:nvSpPr>
          <p:spPr bwMode="auto">
            <a:xfrm>
              <a:off x="682" y="1180"/>
              <a:ext cx="182" cy="182"/>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39" name="Rectangle 95"/>
            <p:cNvSpPr>
              <a:spLocks noChangeArrowheads="1"/>
            </p:cNvSpPr>
            <p:nvPr/>
          </p:nvSpPr>
          <p:spPr bwMode="auto">
            <a:xfrm>
              <a:off x="320"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40" name="Rectangle 96"/>
            <p:cNvSpPr>
              <a:spLocks noChangeArrowheads="1"/>
            </p:cNvSpPr>
            <p:nvPr/>
          </p:nvSpPr>
          <p:spPr bwMode="auto">
            <a:xfrm>
              <a:off x="501"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41" name="Rectangle 97"/>
            <p:cNvSpPr>
              <a:spLocks noChangeArrowheads="1"/>
            </p:cNvSpPr>
            <p:nvPr/>
          </p:nvSpPr>
          <p:spPr bwMode="auto">
            <a:xfrm>
              <a:off x="864" y="1180"/>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42" name="Rectangle 98"/>
            <p:cNvSpPr>
              <a:spLocks noChangeArrowheads="1"/>
            </p:cNvSpPr>
            <p:nvPr/>
          </p:nvSpPr>
          <p:spPr bwMode="auto">
            <a:xfrm>
              <a:off x="1408" y="1180"/>
              <a:ext cx="182" cy="182"/>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43" name="Rectangle 99"/>
            <p:cNvSpPr>
              <a:spLocks noChangeArrowheads="1"/>
            </p:cNvSpPr>
            <p:nvPr/>
          </p:nvSpPr>
          <p:spPr bwMode="auto">
            <a:xfrm>
              <a:off x="1046"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44" name="Rectangle 100"/>
            <p:cNvSpPr>
              <a:spLocks noChangeArrowheads="1"/>
            </p:cNvSpPr>
            <p:nvPr/>
          </p:nvSpPr>
          <p:spPr bwMode="auto">
            <a:xfrm>
              <a:off x="1227" y="1180"/>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45" name="Rectangle 101"/>
            <p:cNvSpPr>
              <a:spLocks noChangeArrowheads="1"/>
            </p:cNvSpPr>
            <p:nvPr/>
          </p:nvSpPr>
          <p:spPr bwMode="auto">
            <a:xfrm>
              <a:off x="1589" y="118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46" name="Rectangle 102"/>
            <p:cNvSpPr>
              <a:spLocks noChangeArrowheads="1"/>
            </p:cNvSpPr>
            <p:nvPr/>
          </p:nvSpPr>
          <p:spPr bwMode="auto">
            <a:xfrm>
              <a:off x="2133" y="118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47" name="Rectangle 103"/>
            <p:cNvSpPr>
              <a:spLocks noChangeArrowheads="1"/>
            </p:cNvSpPr>
            <p:nvPr/>
          </p:nvSpPr>
          <p:spPr bwMode="auto">
            <a:xfrm>
              <a:off x="1771"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48" name="Rectangle 104"/>
            <p:cNvSpPr>
              <a:spLocks noChangeArrowheads="1"/>
            </p:cNvSpPr>
            <p:nvPr/>
          </p:nvSpPr>
          <p:spPr bwMode="auto">
            <a:xfrm>
              <a:off x="1952"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49" name="Rectangle 105"/>
            <p:cNvSpPr>
              <a:spLocks noChangeArrowheads="1"/>
            </p:cNvSpPr>
            <p:nvPr/>
          </p:nvSpPr>
          <p:spPr bwMode="auto">
            <a:xfrm>
              <a:off x="2315" y="118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50" name="Rectangle 106"/>
            <p:cNvSpPr>
              <a:spLocks noChangeArrowheads="1"/>
            </p:cNvSpPr>
            <p:nvPr/>
          </p:nvSpPr>
          <p:spPr bwMode="auto">
            <a:xfrm>
              <a:off x="2859" y="118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51" name="Rectangle 107"/>
            <p:cNvSpPr>
              <a:spLocks noChangeArrowheads="1"/>
            </p:cNvSpPr>
            <p:nvPr/>
          </p:nvSpPr>
          <p:spPr bwMode="auto">
            <a:xfrm>
              <a:off x="2497"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52" name="Rectangle 108"/>
            <p:cNvSpPr>
              <a:spLocks noChangeArrowheads="1"/>
            </p:cNvSpPr>
            <p:nvPr/>
          </p:nvSpPr>
          <p:spPr bwMode="auto">
            <a:xfrm>
              <a:off x="2678"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53" name="Rectangle 109"/>
            <p:cNvSpPr>
              <a:spLocks noChangeArrowheads="1"/>
            </p:cNvSpPr>
            <p:nvPr/>
          </p:nvSpPr>
          <p:spPr bwMode="auto">
            <a:xfrm>
              <a:off x="137" y="1361"/>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54" name="Rectangle 110"/>
            <p:cNvSpPr>
              <a:spLocks noChangeArrowheads="1"/>
            </p:cNvSpPr>
            <p:nvPr/>
          </p:nvSpPr>
          <p:spPr bwMode="auto">
            <a:xfrm>
              <a:off x="681" y="1361"/>
              <a:ext cx="182" cy="182"/>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55" name="Rectangle 111"/>
            <p:cNvSpPr>
              <a:spLocks noChangeArrowheads="1"/>
            </p:cNvSpPr>
            <p:nvPr/>
          </p:nvSpPr>
          <p:spPr bwMode="auto">
            <a:xfrm>
              <a:off x="319" y="1361"/>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56" name="Rectangle 112"/>
            <p:cNvSpPr>
              <a:spLocks noChangeArrowheads="1"/>
            </p:cNvSpPr>
            <p:nvPr/>
          </p:nvSpPr>
          <p:spPr bwMode="auto">
            <a:xfrm>
              <a:off x="500" y="1361"/>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57" name="Rectangle 113"/>
            <p:cNvSpPr>
              <a:spLocks noChangeArrowheads="1"/>
            </p:cNvSpPr>
            <p:nvPr/>
          </p:nvSpPr>
          <p:spPr bwMode="auto">
            <a:xfrm>
              <a:off x="863" y="1361"/>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58" name="Rectangle 114"/>
            <p:cNvSpPr>
              <a:spLocks noChangeArrowheads="1"/>
            </p:cNvSpPr>
            <p:nvPr/>
          </p:nvSpPr>
          <p:spPr bwMode="auto">
            <a:xfrm>
              <a:off x="1045" y="1361"/>
              <a:ext cx="182" cy="181"/>
            </a:xfrm>
            <a:prstGeom prst="rect">
              <a:avLst/>
            </a:prstGeom>
            <a:solidFill>
              <a:schemeClr val="accent1"/>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59" name="Rectangle 115"/>
            <p:cNvSpPr>
              <a:spLocks noChangeArrowheads="1"/>
            </p:cNvSpPr>
            <p:nvPr/>
          </p:nvSpPr>
          <p:spPr bwMode="auto">
            <a:xfrm>
              <a:off x="1226" y="1361"/>
              <a:ext cx="182" cy="181"/>
            </a:xfrm>
            <a:prstGeom prst="rect">
              <a:avLst/>
            </a:prstGeom>
            <a:solidFill>
              <a:srgbClr val="000099"/>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60" name="Rectangle 116"/>
            <p:cNvSpPr>
              <a:spLocks noChangeArrowheads="1"/>
            </p:cNvSpPr>
            <p:nvPr/>
          </p:nvSpPr>
          <p:spPr bwMode="auto">
            <a:xfrm>
              <a:off x="1588"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61" name="Rectangle 117"/>
            <p:cNvSpPr>
              <a:spLocks noChangeArrowheads="1"/>
            </p:cNvSpPr>
            <p:nvPr/>
          </p:nvSpPr>
          <p:spPr bwMode="auto">
            <a:xfrm>
              <a:off x="2132" y="136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62" name="Rectangle 118"/>
            <p:cNvSpPr>
              <a:spLocks noChangeArrowheads="1"/>
            </p:cNvSpPr>
            <p:nvPr/>
          </p:nvSpPr>
          <p:spPr bwMode="auto">
            <a:xfrm>
              <a:off x="1770"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63" name="Rectangle 119"/>
            <p:cNvSpPr>
              <a:spLocks noChangeArrowheads="1"/>
            </p:cNvSpPr>
            <p:nvPr/>
          </p:nvSpPr>
          <p:spPr bwMode="auto">
            <a:xfrm>
              <a:off x="1951"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64" name="Rectangle 120"/>
            <p:cNvSpPr>
              <a:spLocks noChangeArrowheads="1"/>
            </p:cNvSpPr>
            <p:nvPr/>
          </p:nvSpPr>
          <p:spPr bwMode="auto">
            <a:xfrm>
              <a:off x="2314"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65" name="Rectangle 121"/>
            <p:cNvSpPr>
              <a:spLocks noChangeArrowheads="1"/>
            </p:cNvSpPr>
            <p:nvPr/>
          </p:nvSpPr>
          <p:spPr bwMode="auto">
            <a:xfrm>
              <a:off x="2858" y="136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66" name="Rectangle 122"/>
            <p:cNvSpPr>
              <a:spLocks noChangeArrowheads="1"/>
            </p:cNvSpPr>
            <p:nvPr/>
          </p:nvSpPr>
          <p:spPr bwMode="auto">
            <a:xfrm>
              <a:off x="2496"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67" name="Rectangle 123"/>
            <p:cNvSpPr>
              <a:spLocks noChangeArrowheads="1"/>
            </p:cNvSpPr>
            <p:nvPr/>
          </p:nvSpPr>
          <p:spPr bwMode="auto">
            <a:xfrm>
              <a:off x="2677"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68" name="Rectangle 124"/>
            <p:cNvSpPr>
              <a:spLocks noChangeArrowheads="1"/>
            </p:cNvSpPr>
            <p:nvPr/>
          </p:nvSpPr>
          <p:spPr bwMode="auto">
            <a:xfrm>
              <a:off x="136"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69" name="Rectangle 125"/>
            <p:cNvSpPr>
              <a:spLocks noChangeArrowheads="1"/>
            </p:cNvSpPr>
            <p:nvPr/>
          </p:nvSpPr>
          <p:spPr bwMode="auto">
            <a:xfrm>
              <a:off x="680" y="154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70" name="Rectangle 126"/>
            <p:cNvSpPr>
              <a:spLocks noChangeArrowheads="1"/>
            </p:cNvSpPr>
            <p:nvPr/>
          </p:nvSpPr>
          <p:spPr bwMode="auto">
            <a:xfrm>
              <a:off x="318"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71" name="Rectangle 127"/>
            <p:cNvSpPr>
              <a:spLocks noChangeArrowheads="1"/>
            </p:cNvSpPr>
            <p:nvPr/>
          </p:nvSpPr>
          <p:spPr bwMode="auto">
            <a:xfrm>
              <a:off x="499"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72" name="Rectangle 128"/>
            <p:cNvSpPr>
              <a:spLocks noChangeArrowheads="1"/>
            </p:cNvSpPr>
            <p:nvPr/>
          </p:nvSpPr>
          <p:spPr bwMode="auto">
            <a:xfrm>
              <a:off x="862"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73" name="Rectangle 129"/>
            <p:cNvSpPr>
              <a:spLocks noChangeArrowheads="1"/>
            </p:cNvSpPr>
            <p:nvPr/>
          </p:nvSpPr>
          <p:spPr bwMode="auto">
            <a:xfrm>
              <a:off x="1044"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74" name="Rectangle 130"/>
            <p:cNvSpPr>
              <a:spLocks noChangeArrowheads="1"/>
            </p:cNvSpPr>
            <p:nvPr/>
          </p:nvSpPr>
          <p:spPr bwMode="auto">
            <a:xfrm>
              <a:off x="1225"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75" name="Rectangle 131"/>
            <p:cNvSpPr>
              <a:spLocks noChangeArrowheads="1"/>
            </p:cNvSpPr>
            <p:nvPr/>
          </p:nvSpPr>
          <p:spPr bwMode="auto">
            <a:xfrm>
              <a:off x="2131" y="154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76" name="Rectangle 132"/>
            <p:cNvSpPr>
              <a:spLocks noChangeArrowheads="1"/>
            </p:cNvSpPr>
            <p:nvPr/>
          </p:nvSpPr>
          <p:spPr bwMode="auto">
            <a:xfrm>
              <a:off x="1769"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77" name="Rectangle 133"/>
            <p:cNvSpPr>
              <a:spLocks noChangeArrowheads="1"/>
            </p:cNvSpPr>
            <p:nvPr/>
          </p:nvSpPr>
          <p:spPr bwMode="auto">
            <a:xfrm>
              <a:off x="1950"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78" name="Rectangle 134"/>
            <p:cNvSpPr>
              <a:spLocks noChangeArrowheads="1"/>
            </p:cNvSpPr>
            <p:nvPr/>
          </p:nvSpPr>
          <p:spPr bwMode="auto">
            <a:xfrm>
              <a:off x="2313"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79" name="Rectangle 135"/>
            <p:cNvSpPr>
              <a:spLocks noChangeArrowheads="1"/>
            </p:cNvSpPr>
            <p:nvPr/>
          </p:nvSpPr>
          <p:spPr bwMode="auto">
            <a:xfrm>
              <a:off x="2857" y="154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80" name="Rectangle 136"/>
            <p:cNvSpPr>
              <a:spLocks noChangeArrowheads="1"/>
            </p:cNvSpPr>
            <p:nvPr/>
          </p:nvSpPr>
          <p:spPr bwMode="auto">
            <a:xfrm>
              <a:off x="2495"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81" name="Rectangle 137"/>
            <p:cNvSpPr>
              <a:spLocks noChangeArrowheads="1"/>
            </p:cNvSpPr>
            <p:nvPr/>
          </p:nvSpPr>
          <p:spPr bwMode="auto">
            <a:xfrm>
              <a:off x="2676"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82" name="Rectangle 138"/>
            <p:cNvSpPr>
              <a:spLocks noChangeArrowheads="1"/>
            </p:cNvSpPr>
            <p:nvPr/>
          </p:nvSpPr>
          <p:spPr bwMode="auto">
            <a:xfrm>
              <a:off x="135"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83" name="Rectangle 139"/>
            <p:cNvSpPr>
              <a:spLocks noChangeArrowheads="1"/>
            </p:cNvSpPr>
            <p:nvPr/>
          </p:nvSpPr>
          <p:spPr bwMode="auto">
            <a:xfrm>
              <a:off x="679"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84" name="Rectangle 140"/>
            <p:cNvSpPr>
              <a:spLocks noChangeArrowheads="1"/>
            </p:cNvSpPr>
            <p:nvPr/>
          </p:nvSpPr>
          <p:spPr bwMode="auto">
            <a:xfrm>
              <a:off x="317"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85" name="Rectangle 141"/>
            <p:cNvSpPr>
              <a:spLocks noChangeArrowheads="1"/>
            </p:cNvSpPr>
            <p:nvPr/>
          </p:nvSpPr>
          <p:spPr bwMode="auto">
            <a:xfrm>
              <a:off x="498"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86" name="Rectangle 142"/>
            <p:cNvSpPr>
              <a:spLocks noChangeArrowheads="1"/>
            </p:cNvSpPr>
            <p:nvPr/>
          </p:nvSpPr>
          <p:spPr bwMode="auto">
            <a:xfrm>
              <a:off x="861"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87" name="Rectangle 143"/>
            <p:cNvSpPr>
              <a:spLocks noChangeArrowheads="1"/>
            </p:cNvSpPr>
            <p:nvPr/>
          </p:nvSpPr>
          <p:spPr bwMode="auto">
            <a:xfrm>
              <a:off x="1405"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88" name="Rectangle 144"/>
            <p:cNvSpPr>
              <a:spLocks noChangeArrowheads="1"/>
            </p:cNvSpPr>
            <p:nvPr/>
          </p:nvSpPr>
          <p:spPr bwMode="auto">
            <a:xfrm>
              <a:off x="1043"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89" name="Rectangle 145"/>
            <p:cNvSpPr>
              <a:spLocks noChangeArrowheads="1"/>
            </p:cNvSpPr>
            <p:nvPr/>
          </p:nvSpPr>
          <p:spPr bwMode="auto">
            <a:xfrm>
              <a:off x="1224"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90" name="Rectangle 146"/>
            <p:cNvSpPr>
              <a:spLocks noChangeArrowheads="1"/>
            </p:cNvSpPr>
            <p:nvPr/>
          </p:nvSpPr>
          <p:spPr bwMode="auto">
            <a:xfrm>
              <a:off x="1586"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91" name="Rectangle 147"/>
            <p:cNvSpPr>
              <a:spLocks noChangeArrowheads="1"/>
            </p:cNvSpPr>
            <p:nvPr/>
          </p:nvSpPr>
          <p:spPr bwMode="auto">
            <a:xfrm>
              <a:off x="2130"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92" name="Rectangle 148"/>
            <p:cNvSpPr>
              <a:spLocks noChangeArrowheads="1"/>
            </p:cNvSpPr>
            <p:nvPr/>
          </p:nvSpPr>
          <p:spPr bwMode="auto">
            <a:xfrm>
              <a:off x="1768"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93" name="Rectangle 149"/>
            <p:cNvSpPr>
              <a:spLocks noChangeArrowheads="1"/>
            </p:cNvSpPr>
            <p:nvPr/>
          </p:nvSpPr>
          <p:spPr bwMode="auto">
            <a:xfrm>
              <a:off x="1949"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94" name="Rectangle 150"/>
            <p:cNvSpPr>
              <a:spLocks noChangeArrowheads="1"/>
            </p:cNvSpPr>
            <p:nvPr/>
          </p:nvSpPr>
          <p:spPr bwMode="auto">
            <a:xfrm>
              <a:off x="2312"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95" name="Rectangle 151"/>
            <p:cNvSpPr>
              <a:spLocks noChangeArrowheads="1"/>
            </p:cNvSpPr>
            <p:nvPr/>
          </p:nvSpPr>
          <p:spPr bwMode="auto">
            <a:xfrm>
              <a:off x="2856"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96" name="Rectangle 152"/>
            <p:cNvSpPr>
              <a:spLocks noChangeArrowheads="1"/>
            </p:cNvSpPr>
            <p:nvPr/>
          </p:nvSpPr>
          <p:spPr bwMode="auto">
            <a:xfrm>
              <a:off x="2494"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97" name="Rectangle 153"/>
            <p:cNvSpPr>
              <a:spLocks noChangeArrowheads="1"/>
            </p:cNvSpPr>
            <p:nvPr/>
          </p:nvSpPr>
          <p:spPr bwMode="auto">
            <a:xfrm>
              <a:off x="2675"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98" name="Rectangle 154"/>
            <p:cNvSpPr>
              <a:spLocks noChangeArrowheads="1"/>
            </p:cNvSpPr>
            <p:nvPr/>
          </p:nvSpPr>
          <p:spPr bwMode="auto">
            <a:xfrm>
              <a:off x="137"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299" name="Rectangle 155"/>
            <p:cNvSpPr>
              <a:spLocks noChangeArrowheads="1"/>
            </p:cNvSpPr>
            <p:nvPr/>
          </p:nvSpPr>
          <p:spPr bwMode="auto">
            <a:xfrm>
              <a:off x="681"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00" name="Rectangle 156"/>
            <p:cNvSpPr>
              <a:spLocks noChangeArrowheads="1"/>
            </p:cNvSpPr>
            <p:nvPr/>
          </p:nvSpPr>
          <p:spPr bwMode="auto">
            <a:xfrm>
              <a:off x="319"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01" name="Rectangle 157"/>
            <p:cNvSpPr>
              <a:spLocks noChangeArrowheads="1"/>
            </p:cNvSpPr>
            <p:nvPr/>
          </p:nvSpPr>
          <p:spPr bwMode="auto">
            <a:xfrm>
              <a:off x="500"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02" name="Rectangle 158"/>
            <p:cNvSpPr>
              <a:spLocks noChangeArrowheads="1"/>
            </p:cNvSpPr>
            <p:nvPr/>
          </p:nvSpPr>
          <p:spPr bwMode="auto">
            <a:xfrm>
              <a:off x="863"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03" name="Rectangle 159"/>
            <p:cNvSpPr>
              <a:spLocks noChangeArrowheads="1"/>
            </p:cNvSpPr>
            <p:nvPr/>
          </p:nvSpPr>
          <p:spPr bwMode="auto">
            <a:xfrm>
              <a:off x="1407"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04" name="Rectangle 160"/>
            <p:cNvSpPr>
              <a:spLocks noChangeArrowheads="1"/>
            </p:cNvSpPr>
            <p:nvPr/>
          </p:nvSpPr>
          <p:spPr bwMode="auto">
            <a:xfrm>
              <a:off x="1045"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05" name="Rectangle 161"/>
            <p:cNvSpPr>
              <a:spLocks noChangeArrowheads="1"/>
            </p:cNvSpPr>
            <p:nvPr/>
          </p:nvSpPr>
          <p:spPr bwMode="auto">
            <a:xfrm>
              <a:off x="1226"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06" name="Rectangle 162"/>
            <p:cNvSpPr>
              <a:spLocks noChangeArrowheads="1"/>
            </p:cNvSpPr>
            <p:nvPr/>
          </p:nvSpPr>
          <p:spPr bwMode="auto">
            <a:xfrm>
              <a:off x="1588"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07" name="Rectangle 163"/>
            <p:cNvSpPr>
              <a:spLocks noChangeArrowheads="1"/>
            </p:cNvSpPr>
            <p:nvPr/>
          </p:nvSpPr>
          <p:spPr bwMode="auto">
            <a:xfrm>
              <a:off x="2132"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08" name="Rectangle 164"/>
            <p:cNvSpPr>
              <a:spLocks noChangeArrowheads="1"/>
            </p:cNvSpPr>
            <p:nvPr/>
          </p:nvSpPr>
          <p:spPr bwMode="auto">
            <a:xfrm>
              <a:off x="1770"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09" name="Rectangle 165"/>
            <p:cNvSpPr>
              <a:spLocks noChangeArrowheads="1"/>
            </p:cNvSpPr>
            <p:nvPr/>
          </p:nvSpPr>
          <p:spPr bwMode="auto">
            <a:xfrm>
              <a:off x="1951"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10" name="Rectangle 166"/>
            <p:cNvSpPr>
              <a:spLocks noChangeArrowheads="1"/>
            </p:cNvSpPr>
            <p:nvPr/>
          </p:nvSpPr>
          <p:spPr bwMode="auto">
            <a:xfrm>
              <a:off x="2314"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11" name="Rectangle 167"/>
            <p:cNvSpPr>
              <a:spLocks noChangeArrowheads="1"/>
            </p:cNvSpPr>
            <p:nvPr/>
          </p:nvSpPr>
          <p:spPr bwMode="auto">
            <a:xfrm>
              <a:off x="2858"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12" name="Rectangle 168"/>
            <p:cNvSpPr>
              <a:spLocks noChangeArrowheads="1"/>
            </p:cNvSpPr>
            <p:nvPr/>
          </p:nvSpPr>
          <p:spPr bwMode="auto">
            <a:xfrm>
              <a:off x="2496"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13" name="Rectangle 169"/>
            <p:cNvSpPr>
              <a:spLocks noChangeArrowheads="1"/>
            </p:cNvSpPr>
            <p:nvPr/>
          </p:nvSpPr>
          <p:spPr bwMode="auto">
            <a:xfrm>
              <a:off x="2677"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14" name="Rectangle 170"/>
            <p:cNvSpPr>
              <a:spLocks noChangeArrowheads="1"/>
            </p:cNvSpPr>
            <p:nvPr/>
          </p:nvSpPr>
          <p:spPr bwMode="auto">
            <a:xfrm>
              <a:off x="136"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15" name="Rectangle 171"/>
            <p:cNvSpPr>
              <a:spLocks noChangeArrowheads="1"/>
            </p:cNvSpPr>
            <p:nvPr/>
          </p:nvSpPr>
          <p:spPr bwMode="auto">
            <a:xfrm>
              <a:off x="318"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16" name="Rectangle 172"/>
            <p:cNvSpPr>
              <a:spLocks noChangeArrowheads="1"/>
            </p:cNvSpPr>
            <p:nvPr/>
          </p:nvSpPr>
          <p:spPr bwMode="auto">
            <a:xfrm>
              <a:off x="499"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17" name="Rectangle 173"/>
            <p:cNvSpPr>
              <a:spLocks noChangeArrowheads="1"/>
            </p:cNvSpPr>
            <p:nvPr/>
          </p:nvSpPr>
          <p:spPr bwMode="auto">
            <a:xfrm>
              <a:off x="862"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18" name="Rectangle 174"/>
            <p:cNvSpPr>
              <a:spLocks noChangeArrowheads="1"/>
            </p:cNvSpPr>
            <p:nvPr/>
          </p:nvSpPr>
          <p:spPr bwMode="auto">
            <a:xfrm>
              <a:off x="1406" y="208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19" name="Rectangle 175"/>
            <p:cNvSpPr>
              <a:spLocks noChangeArrowheads="1"/>
            </p:cNvSpPr>
            <p:nvPr/>
          </p:nvSpPr>
          <p:spPr bwMode="auto">
            <a:xfrm>
              <a:off x="1044"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20" name="Rectangle 176"/>
            <p:cNvSpPr>
              <a:spLocks noChangeArrowheads="1"/>
            </p:cNvSpPr>
            <p:nvPr/>
          </p:nvSpPr>
          <p:spPr bwMode="auto">
            <a:xfrm>
              <a:off x="1225"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21" name="Rectangle 177"/>
            <p:cNvSpPr>
              <a:spLocks noChangeArrowheads="1"/>
            </p:cNvSpPr>
            <p:nvPr/>
          </p:nvSpPr>
          <p:spPr bwMode="auto">
            <a:xfrm>
              <a:off x="1587"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22" name="Rectangle 178"/>
            <p:cNvSpPr>
              <a:spLocks noChangeArrowheads="1"/>
            </p:cNvSpPr>
            <p:nvPr/>
          </p:nvSpPr>
          <p:spPr bwMode="auto">
            <a:xfrm>
              <a:off x="1769"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23" name="Rectangle 179"/>
            <p:cNvSpPr>
              <a:spLocks noChangeArrowheads="1"/>
            </p:cNvSpPr>
            <p:nvPr/>
          </p:nvSpPr>
          <p:spPr bwMode="auto">
            <a:xfrm>
              <a:off x="1950"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24" name="Rectangle 180"/>
            <p:cNvSpPr>
              <a:spLocks noChangeArrowheads="1"/>
            </p:cNvSpPr>
            <p:nvPr/>
          </p:nvSpPr>
          <p:spPr bwMode="auto">
            <a:xfrm>
              <a:off x="2857" y="208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25" name="Rectangle 181"/>
            <p:cNvSpPr>
              <a:spLocks noChangeArrowheads="1"/>
            </p:cNvSpPr>
            <p:nvPr/>
          </p:nvSpPr>
          <p:spPr bwMode="auto">
            <a:xfrm>
              <a:off x="2495"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26" name="Rectangle 182"/>
            <p:cNvSpPr>
              <a:spLocks noChangeArrowheads="1"/>
            </p:cNvSpPr>
            <p:nvPr/>
          </p:nvSpPr>
          <p:spPr bwMode="auto">
            <a:xfrm>
              <a:off x="2676"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27" name="Rectangle 183"/>
            <p:cNvSpPr>
              <a:spLocks noChangeArrowheads="1"/>
            </p:cNvSpPr>
            <p:nvPr/>
          </p:nvSpPr>
          <p:spPr bwMode="auto">
            <a:xfrm>
              <a:off x="137"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28" name="Rectangle 184"/>
            <p:cNvSpPr>
              <a:spLocks noChangeArrowheads="1"/>
            </p:cNvSpPr>
            <p:nvPr/>
          </p:nvSpPr>
          <p:spPr bwMode="auto">
            <a:xfrm>
              <a:off x="319"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29" name="Rectangle 185"/>
            <p:cNvSpPr>
              <a:spLocks noChangeArrowheads="1"/>
            </p:cNvSpPr>
            <p:nvPr/>
          </p:nvSpPr>
          <p:spPr bwMode="auto">
            <a:xfrm>
              <a:off x="500"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30" name="Rectangle 186"/>
            <p:cNvSpPr>
              <a:spLocks noChangeArrowheads="1"/>
            </p:cNvSpPr>
            <p:nvPr/>
          </p:nvSpPr>
          <p:spPr bwMode="auto">
            <a:xfrm>
              <a:off x="1407" y="226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31" name="Rectangle 187"/>
            <p:cNvSpPr>
              <a:spLocks noChangeArrowheads="1"/>
            </p:cNvSpPr>
            <p:nvPr/>
          </p:nvSpPr>
          <p:spPr bwMode="auto">
            <a:xfrm>
              <a:off x="1045"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32" name="Rectangle 188"/>
            <p:cNvSpPr>
              <a:spLocks noChangeArrowheads="1"/>
            </p:cNvSpPr>
            <p:nvPr/>
          </p:nvSpPr>
          <p:spPr bwMode="auto">
            <a:xfrm>
              <a:off x="1226"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33" name="Rectangle 189"/>
            <p:cNvSpPr>
              <a:spLocks noChangeArrowheads="1"/>
            </p:cNvSpPr>
            <p:nvPr/>
          </p:nvSpPr>
          <p:spPr bwMode="auto">
            <a:xfrm>
              <a:off x="1588"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34" name="Rectangle 190"/>
            <p:cNvSpPr>
              <a:spLocks noChangeArrowheads="1"/>
            </p:cNvSpPr>
            <p:nvPr/>
          </p:nvSpPr>
          <p:spPr bwMode="auto">
            <a:xfrm>
              <a:off x="1770"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35" name="Rectangle 191"/>
            <p:cNvSpPr>
              <a:spLocks noChangeArrowheads="1"/>
            </p:cNvSpPr>
            <p:nvPr/>
          </p:nvSpPr>
          <p:spPr bwMode="auto">
            <a:xfrm>
              <a:off x="1951"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36" name="Rectangle 192"/>
            <p:cNvSpPr>
              <a:spLocks noChangeArrowheads="1"/>
            </p:cNvSpPr>
            <p:nvPr/>
          </p:nvSpPr>
          <p:spPr bwMode="auto">
            <a:xfrm>
              <a:off x="2858" y="226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37" name="Rectangle 193"/>
            <p:cNvSpPr>
              <a:spLocks noChangeArrowheads="1"/>
            </p:cNvSpPr>
            <p:nvPr/>
          </p:nvSpPr>
          <p:spPr bwMode="auto">
            <a:xfrm>
              <a:off x="2496"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38" name="Rectangle 194"/>
            <p:cNvSpPr>
              <a:spLocks noChangeArrowheads="1"/>
            </p:cNvSpPr>
            <p:nvPr/>
          </p:nvSpPr>
          <p:spPr bwMode="auto">
            <a:xfrm>
              <a:off x="2677"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39" name="Rectangle 195"/>
            <p:cNvSpPr>
              <a:spLocks noChangeArrowheads="1"/>
            </p:cNvSpPr>
            <p:nvPr/>
          </p:nvSpPr>
          <p:spPr bwMode="auto">
            <a:xfrm>
              <a:off x="136"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40" name="Rectangle 196"/>
            <p:cNvSpPr>
              <a:spLocks noChangeArrowheads="1"/>
            </p:cNvSpPr>
            <p:nvPr/>
          </p:nvSpPr>
          <p:spPr bwMode="auto">
            <a:xfrm>
              <a:off x="680"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41" name="Rectangle 197"/>
            <p:cNvSpPr>
              <a:spLocks noChangeArrowheads="1"/>
            </p:cNvSpPr>
            <p:nvPr/>
          </p:nvSpPr>
          <p:spPr bwMode="auto">
            <a:xfrm>
              <a:off x="318"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42" name="Rectangle 198"/>
            <p:cNvSpPr>
              <a:spLocks noChangeArrowheads="1"/>
            </p:cNvSpPr>
            <p:nvPr/>
          </p:nvSpPr>
          <p:spPr bwMode="auto">
            <a:xfrm>
              <a:off x="499"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43" name="Rectangle 199"/>
            <p:cNvSpPr>
              <a:spLocks noChangeArrowheads="1"/>
            </p:cNvSpPr>
            <p:nvPr/>
          </p:nvSpPr>
          <p:spPr bwMode="auto">
            <a:xfrm>
              <a:off x="862"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44" name="Rectangle 200"/>
            <p:cNvSpPr>
              <a:spLocks noChangeArrowheads="1"/>
            </p:cNvSpPr>
            <p:nvPr/>
          </p:nvSpPr>
          <p:spPr bwMode="auto">
            <a:xfrm>
              <a:off x="1406"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45" name="Rectangle 201"/>
            <p:cNvSpPr>
              <a:spLocks noChangeArrowheads="1"/>
            </p:cNvSpPr>
            <p:nvPr/>
          </p:nvSpPr>
          <p:spPr bwMode="auto">
            <a:xfrm>
              <a:off x="1044"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46" name="Rectangle 202"/>
            <p:cNvSpPr>
              <a:spLocks noChangeArrowheads="1"/>
            </p:cNvSpPr>
            <p:nvPr/>
          </p:nvSpPr>
          <p:spPr bwMode="auto">
            <a:xfrm>
              <a:off x="1225"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47" name="Rectangle 203"/>
            <p:cNvSpPr>
              <a:spLocks noChangeArrowheads="1"/>
            </p:cNvSpPr>
            <p:nvPr/>
          </p:nvSpPr>
          <p:spPr bwMode="auto">
            <a:xfrm>
              <a:off x="1587"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48" name="Rectangle 204"/>
            <p:cNvSpPr>
              <a:spLocks noChangeArrowheads="1"/>
            </p:cNvSpPr>
            <p:nvPr/>
          </p:nvSpPr>
          <p:spPr bwMode="auto">
            <a:xfrm>
              <a:off x="2131"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49" name="Rectangle 205"/>
            <p:cNvSpPr>
              <a:spLocks noChangeArrowheads="1"/>
            </p:cNvSpPr>
            <p:nvPr/>
          </p:nvSpPr>
          <p:spPr bwMode="auto">
            <a:xfrm>
              <a:off x="1769"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50" name="Rectangle 206"/>
            <p:cNvSpPr>
              <a:spLocks noChangeArrowheads="1"/>
            </p:cNvSpPr>
            <p:nvPr/>
          </p:nvSpPr>
          <p:spPr bwMode="auto">
            <a:xfrm>
              <a:off x="1950"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51" name="Rectangle 207"/>
            <p:cNvSpPr>
              <a:spLocks noChangeArrowheads="1"/>
            </p:cNvSpPr>
            <p:nvPr/>
          </p:nvSpPr>
          <p:spPr bwMode="auto">
            <a:xfrm>
              <a:off x="2313"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52" name="Rectangle 208"/>
            <p:cNvSpPr>
              <a:spLocks noChangeArrowheads="1"/>
            </p:cNvSpPr>
            <p:nvPr/>
          </p:nvSpPr>
          <p:spPr bwMode="auto">
            <a:xfrm>
              <a:off x="2857"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53" name="Rectangle 209"/>
            <p:cNvSpPr>
              <a:spLocks noChangeArrowheads="1"/>
            </p:cNvSpPr>
            <p:nvPr/>
          </p:nvSpPr>
          <p:spPr bwMode="auto">
            <a:xfrm>
              <a:off x="2495"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54" name="Rectangle 210"/>
            <p:cNvSpPr>
              <a:spLocks noChangeArrowheads="1"/>
            </p:cNvSpPr>
            <p:nvPr/>
          </p:nvSpPr>
          <p:spPr bwMode="auto">
            <a:xfrm>
              <a:off x="2676"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55" name="Rectangle 211"/>
            <p:cNvSpPr>
              <a:spLocks noChangeArrowheads="1"/>
            </p:cNvSpPr>
            <p:nvPr/>
          </p:nvSpPr>
          <p:spPr bwMode="auto">
            <a:xfrm>
              <a:off x="138"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56" name="Rectangle 212"/>
            <p:cNvSpPr>
              <a:spLocks noChangeArrowheads="1"/>
            </p:cNvSpPr>
            <p:nvPr/>
          </p:nvSpPr>
          <p:spPr bwMode="auto">
            <a:xfrm>
              <a:off x="682"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57" name="Rectangle 213"/>
            <p:cNvSpPr>
              <a:spLocks noChangeArrowheads="1"/>
            </p:cNvSpPr>
            <p:nvPr/>
          </p:nvSpPr>
          <p:spPr bwMode="auto">
            <a:xfrm>
              <a:off x="320"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58" name="Rectangle 214"/>
            <p:cNvSpPr>
              <a:spLocks noChangeArrowheads="1"/>
            </p:cNvSpPr>
            <p:nvPr/>
          </p:nvSpPr>
          <p:spPr bwMode="auto">
            <a:xfrm>
              <a:off x="501"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59" name="Rectangle 215"/>
            <p:cNvSpPr>
              <a:spLocks noChangeArrowheads="1"/>
            </p:cNvSpPr>
            <p:nvPr/>
          </p:nvSpPr>
          <p:spPr bwMode="auto">
            <a:xfrm>
              <a:off x="864"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60" name="Rectangle 216"/>
            <p:cNvSpPr>
              <a:spLocks noChangeArrowheads="1"/>
            </p:cNvSpPr>
            <p:nvPr/>
          </p:nvSpPr>
          <p:spPr bwMode="auto">
            <a:xfrm>
              <a:off x="1408"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61" name="Rectangle 217"/>
            <p:cNvSpPr>
              <a:spLocks noChangeArrowheads="1"/>
            </p:cNvSpPr>
            <p:nvPr/>
          </p:nvSpPr>
          <p:spPr bwMode="auto">
            <a:xfrm>
              <a:off x="1046"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62" name="Rectangle 218"/>
            <p:cNvSpPr>
              <a:spLocks noChangeArrowheads="1"/>
            </p:cNvSpPr>
            <p:nvPr/>
          </p:nvSpPr>
          <p:spPr bwMode="auto">
            <a:xfrm>
              <a:off x="1227"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63" name="Rectangle 219"/>
            <p:cNvSpPr>
              <a:spLocks noChangeArrowheads="1"/>
            </p:cNvSpPr>
            <p:nvPr/>
          </p:nvSpPr>
          <p:spPr bwMode="auto">
            <a:xfrm>
              <a:off x="1589"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64" name="Rectangle 220"/>
            <p:cNvSpPr>
              <a:spLocks noChangeArrowheads="1"/>
            </p:cNvSpPr>
            <p:nvPr/>
          </p:nvSpPr>
          <p:spPr bwMode="auto">
            <a:xfrm>
              <a:off x="2133"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65" name="Rectangle 221"/>
            <p:cNvSpPr>
              <a:spLocks noChangeArrowheads="1"/>
            </p:cNvSpPr>
            <p:nvPr/>
          </p:nvSpPr>
          <p:spPr bwMode="auto">
            <a:xfrm>
              <a:off x="1771"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66" name="Rectangle 222"/>
            <p:cNvSpPr>
              <a:spLocks noChangeArrowheads="1"/>
            </p:cNvSpPr>
            <p:nvPr/>
          </p:nvSpPr>
          <p:spPr bwMode="auto">
            <a:xfrm>
              <a:off x="1952"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67" name="Rectangle 223"/>
            <p:cNvSpPr>
              <a:spLocks noChangeArrowheads="1"/>
            </p:cNvSpPr>
            <p:nvPr/>
          </p:nvSpPr>
          <p:spPr bwMode="auto">
            <a:xfrm>
              <a:off x="2315"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68" name="Rectangle 224"/>
            <p:cNvSpPr>
              <a:spLocks noChangeArrowheads="1"/>
            </p:cNvSpPr>
            <p:nvPr/>
          </p:nvSpPr>
          <p:spPr bwMode="auto">
            <a:xfrm>
              <a:off x="2859"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69" name="Rectangle 225"/>
            <p:cNvSpPr>
              <a:spLocks noChangeArrowheads="1"/>
            </p:cNvSpPr>
            <p:nvPr/>
          </p:nvSpPr>
          <p:spPr bwMode="auto">
            <a:xfrm>
              <a:off x="2497"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70" name="Rectangle 226"/>
            <p:cNvSpPr>
              <a:spLocks noChangeArrowheads="1"/>
            </p:cNvSpPr>
            <p:nvPr/>
          </p:nvSpPr>
          <p:spPr bwMode="auto">
            <a:xfrm>
              <a:off x="2678"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71" name="Rectangle 227"/>
            <p:cNvSpPr>
              <a:spLocks noChangeArrowheads="1"/>
            </p:cNvSpPr>
            <p:nvPr/>
          </p:nvSpPr>
          <p:spPr bwMode="auto">
            <a:xfrm>
              <a:off x="137"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72" name="Rectangle 228"/>
            <p:cNvSpPr>
              <a:spLocks noChangeArrowheads="1"/>
            </p:cNvSpPr>
            <p:nvPr/>
          </p:nvSpPr>
          <p:spPr bwMode="auto">
            <a:xfrm>
              <a:off x="681"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73" name="Rectangle 229"/>
            <p:cNvSpPr>
              <a:spLocks noChangeArrowheads="1"/>
            </p:cNvSpPr>
            <p:nvPr/>
          </p:nvSpPr>
          <p:spPr bwMode="auto">
            <a:xfrm>
              <a:off x="319"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74" name="Rectangle 230"/>
            <p:cNvSpPr>
              <a:spLocks noChangeArrowheads="1"/>
            </p:cNvSpPr>
            <p:nvPr/>
          </p:nvSpPr>
          <p:spPr bwMode="auto">
            <a:xfrm>
              <a:off x="500"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75" name="Rectangle 231"/>
            <p:cNvSpPr>
              <a:spLocks noChangeArrowheads="1"/>
            </p:cNvSpPr>
            <p:nvPr/>
          </p:nvSpPr>
          <p:spPr bwMode="auto">
            <a:xfrm>
              <a:off x="863"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76" name="Rectangle 232"/>
            <p:cNvSpPr>
              <a:spLocks noChangeArrowheads="1"/>
            </p:cNvSpPr>
            <p:nvPr/>
          </p:nvSpPr>
          <p:spPr bwMode="auto">
            <a:xfrm>
              <a:off x="1406"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77" name="Rectangle 233"/>
            <p:cNvSpPr>
              <a:spLocks noChangeArrowheads="1"/>
            </p:cNvSpPr>
            <p:nvPr/>
          </p:nvSpPr>
          <p:spPr bwMode="auto">
            <a:xfrm>
              <a:off x="1045"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78" name="Rectangle 234"/>
            <p:cNvSpPr>
              <a:spLocks noChangeArrowheads="1"/>
            </p:cNvSpPr>
            <p:nvPr/>
          </p:nvSpPr>
          <p:spPr bwMode="auto">
            <a:xfrm>
              <a:off x="1226"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79" name="Rectangle 235"/>
            <p:cNvSpPr>
              <a:spLocks noChangeArrowheads="1"/>
            </p:cNvSpPr>
            <p:nvPr/>
          </p:nvSpPr>
          <p:spPr bwMode="auto">
            <a:xfrm>
              <a:off x="1588"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80" name="Rectangle 236"/>
            <p:cNvSpPr>
              <a:spLocks noChangeArrowheads="1"/>
            </p:cNvSpPr>
            <p:nvPr/>
          </p:nvSpPr>
          <p:spPr bwMode="auto">
            <a:xfrm>
              <a:off x="2132"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81" name="Rectangle 237"/>
            <p:cNvSpPr>
              <a:spLocks noChangeArrowheads="1"/>
            </p:cNvSpPr>
            <p:nvPr/>
          </p:nvSpPr>
          <p:spPr bwMode="auto">
            <a:xfrm>
              <a:off x="1770"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82" name="Rectangle 238"/>
            <p:cNvSpPr>
              <a:spLocks noChangeArrowheads="1"/>
            </p:cNvSpPr>
            <p:nvPr/>
          </p:nvSpPr>
          <p:spPr bwMode="auto">
            <a:xfrm>
              <a:off x="1951"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83" name="Rectangle 239"/>
            <p:cNvSpPr>
              <a:spLocks noChangeArrowheads="1"/>
            </p:cNvSpPr>
            <p:nvPr/>
          </p:nvSpPr>
          <p:spPr bwMode="auto">
            <a:xfrm>
              <a:off x="2313"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84" name="Rectangle 240"/>
            <p:cNvSpPr>
              <a:spLocks noChangeArrowheads="1"/>
            </p:cNvSpPr>
            <p:nvPr/>
          </p:nvSpPr>
          <p:spPr bwMode="auto">
            <a:xfrm>
              <a:off x="2858"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85" name="Rectangle 241"/>
            <p:cNvSpPr>
              <a:spLocks noChangeArrowheads="1"/>
            </p:cNvSpPr>
            <p:nvPr/>
          </p:nvSpPr>
          <p:spPr bwMode="auto">
            <a:xfrm>
              <a:off x="2496"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86" name="Rectangle 242"/>
            <p:cNvSpPr>
              <a:spLocks noChangeArrowheads="1"/>
            </p:cNvSpPr>
            <p:nvPr/>
          </p:nvSpPr>
          <p:spPr bwMode="auto">
            <a:xfrm>
              <a:off x="2677"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87" name="Line 243"/>
            <p:cNvSpPr>
              <a:spLocks noChangeShapeType="1"/>
            </p:cNvSpPr>
            <p:nvPr/>
          </p:nvSpPr>
          <p:spPr bwMode="auto">
            <a:xfrm>
              <a:off x="0" y="1542"/>
              <a:ext cx="313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388" name="Line 244"/>
            <p:cNvSpPr>
              <a:spLocks noChangeShapeType="1"/>
            </p:cNvSpPr>
            <p:nvPr/>
          </p:nvSpPr>
          <p:spPr bwMode="auto">
            <a:xfrm>
              <a:off x="1588" y="0"/>
              <a:ext cx="0" cy="3084"/>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389" name="Line 245"/>
            <p:cNvSpPr>
              <a:spLocks noChangeShapeType="1"/>
            </p:cNvSpPr>
            <p:nvPr/>
          </p:nvSpPr>
          <p:spPr bwMode="auto">
            <a:xfrm>
              <a:off x="0" y="816"/>
              <a:ext cx="15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390" name="Line 246"/>
            <p:cNvSpPr>
              <a:spLocks noChangeShapeType="1"/>
            </p:cNvSpPr>
            <p:nvPr/>
          </p:nvSpPr>
          <p:spPr bwMode="auto">
            <a:xfrm>
              <a:off x="862" y="0"/>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391" name="Rectangle 247"/>
            <p:cNvSpPr>
              <a:spLocks noChangeArrowheads="1"/>
            </p:cNvSpPr>
            <p:nvPr/>
          </p:nvSpPr>
          <p:spPr bwMode="auto">
            <a:xfrm>
              <a:off x="680" y="635"/>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92" name="Rectangle 248"/>
            <p:cNvSpPr>
              <a:spLocks noChangeArrowheads="1"/>
            </p:cNvSpPr>
            <p:nvPr/>
          </p:nvSpPr>
          <p:spPr bwMode="auto">
            <a:xfrm>
              <a:off x="862" y="63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93" name="Rectangle 249"/>
            <p:cNvSpPr>
              <a:spLocks noChangeArrowheads="1"/>
            </p:cNvSpPr>
            <p:nvPr/>
          </p:nvSpPr>
          <p:spPr bwMode="auto">
            <a:xfrm>
              <a:off x="681" y="817"/>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94" name="Rectangle 250"/>
            <p:cNvSpPr>
              <a:spLocks noChangeArrowheads="1"/>
            </p:cNvSpPr>
            <p:nvPr/>
          </p:nvSpPr>
          <p:spPr bwMode="auto">
            <a:xfrm>
              <a:off x="1407" y="1361"/>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95" name="Rectangle 251"/>
            <p:cNvSpPr>
              <a:spLocks noChangeArrowheads="1"/>
            </p:cNvSpPr>
            <p:nvPr/>
          </p:nvSpPr>
          <p:spPr bwMode="auto">
            <a:xfrm>
              <a:off x="1406" y="1542"/>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96" name="Rectangle 252"/>
            <p:cNvSpPr>
              <a:spLocks noChangeArrowheads="1"/>
            </p:cNvSpPr>
            <p:nvPr/>
          </p:nvSpPr>
          <p:spPr bwMode="auto">
            <a:xfrm>
              <a:off x="1587" y="154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397" name="Line 253"/>
            <p:cNvSpPr>
              <a:spLocks noChangeShapeType="1"/>
            </p:cNvSpPr>
            <p:nvPr/>
          </p:nvSpPr>
          <p:spPr bwMode="auto">
            <a:xfrm>
              <a:off x="1588" y="816"/>
              <a:ext cx="1542"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398" name="Line 254"/>
            <p:cNvSpPr>
              <a:spLocks noChangeShapeType="1"/>
            </p:cNvSpPr>
            <p:nvPr/>
          </p:nvSpPr>
          <p:spPr bwMode="auto">
            <a:xfrm>
              <a:off x="2313" y="0"/>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399" name="Line 255"/>
            <p:cNvSpPr>
              <a:spLocks noChangeShapeType="1"/>
            </p:cNvSpPr>
            <p:nvPr/>
          </p:nvSpPr>
          <p:spPr bwMode="auto">
            <a:xfrm>
              <a:off x="0" y="2268"/>
              <a:ext cx="15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00" name="Line 256"/>
            <p:cNvSpPr>
              <a:spLocks noChangeShapeType="1"/>
            </p:cNvSpPr>
            <p:nvPr/>
          </p:nvSpPr>
          <p:spPr bwMode="auto">
            <a:xfrm>
              <a:off x="862" y="1542"/>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01" name="Line 257"/>
            <p:cNvSpPr>
              <a:spLocks noChangeShapeType="1"/>
            </p:cNvSpPr>
            <p:nvPr/>
          </p:nvSpPr>
          <p:spPr bwMode="auto">
            <a:xfrm>
              <a:off x="1588" y="2268"/>
              <a:ext cx="1542"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02" name="Line 258"/>
            <p:cNvSpPr>
              <a:spLocks noChangeShapeType="1"/>
            </p:cNvSpPr>
            <p:nvPr/>
          </p:nvSpPr>
          <p:spPr bwMode="auto">
            <a:xfrm>
              <a:off x="2313" y="1542"/>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03" name="Rectangle 259"/>
            <p:cNvSpPr>
              <a:spLocks noChangeArrowheads="1"/>
            </p:cNvSpPr>
            <p:nvPr/>
          </p:nvSpPr>
          <p:spPr bwMode="auto">
            <a:xfrm>
              <a:off x="2131" y="635"/>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404" name="Rectangle 260"/>
            <p:cNvSpPr>
              <a:spLocks noChangeArrowheads="1"/>
            </p:cNvSpPr>
            <p:nvPr/>
          </p:nvSpPr>
          <p:spPr bwMode="auto">
            <a:xfrm>
              <a:off x="2313" y="63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405" name="Rectangle 261"/>
            <p:cNvSpPr>
              <a:spLocks noChangeArrowheads="1"/>
            </p:cNvSpPr>
            <p:nvPr/>
          </p:nvSpPr>
          <p:spPr bwMode="auto">
            <a:xfrm>
              <a:off x="2314" y="817"/>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zh-CN" b="0">
                <a:solidFill>
                  <a:schemeClr val="tx1"/>
                </a:solidFill>
                <a:ea typeface="宋体" pitchFamily="2" charset="-122"/>
              </a:endParaRPr>
            </a:p>
          </p:txBody>
        </p:sp>
        <p:sp>
          <p:nvSpPr>
            <p:cNvPr id="48406" name="Rectangle 262"/>
            <p:cNvSpPr>
              <a:spLocks noChangeArrowheads="1"/>
            </p:cNvSpPr>
            <p:nvPr/>
          </p:nvSpPr>
          <p:spPr bwMode="auto">
            <a:xfrm>
              <a:off x="680" y="2086"/>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zh-CN" b="0">
                <a:solidFill>
                  <a:schemeClr val="tx1"/>
                </a:solidFill>
                <a:ea typeface="宋体" pitchFamily="2" charset="-122"/>
              </a:endParaRPr>
            </a:p>
          </p:txBody>
        </p:sp>
        <p:sp>
          <p:nvSpPr>
            <p:cNvPr id="48407" name="Rectangle 263"/>
            <p:cNvSpPr>
              <a:spLocks noChangeArrowheads="1"/>
            </p:cNvSpPr>
            <p:nvPr/>
          </p:nvSpPr>
          <p:spPr bwMode="auto">
            <a:xfrm>
              <a:off x="681" y="2268"/>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408" name="Rectangle 264"/>
            <p:cNvSpPr>
              <a:spLocks noChangeArrowheads="1"/>
            </p:cNvSpPr>
            <p:nvPr/>
          </p:nvSpPr>
          <p:spPr bwMode="auto">
            <a:xfrm>
              <a:off x="863" y="226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409" name="Rectangle 265"/>
            <p:cNvSpPr>
              <a:spLocks noChangeArrowheads="1"/>
            </p:cNvSpPr>
            <p:nvPr/>
          </p:nvSpPr>
          <p:spPr bwMode="auto">
            <a:xfrm>
              <a:off x="2131" y="208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410" name="Rectangle 266"/>
            <p:cNvSpPr>
              <a:spLocks noChangeArrowheads="1"/>
            </p:cNvSpPr>
            <p:nvPr/>
          </p:nvSpPr>
          <p:spPr bwMode="auto">
            <a:xfrm>
              <a:off x="2313" y="2086"/>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411" name="Rectangle 267"/>
            <p:cNvSpPr>
              <a:spLocks noChangeArrowheads="1"/>
            </p:cNvSpPr>
            <p:nvPr/>
          </p:nvSpPr>
          <p:spPr bwMode="auto">
            <a:xfrm>
              <a:off x="2132" y="2268"/>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412" name="Rectangle 268"/>
            <p:cNvSpPr>
              <a:spLocks noChangeArrowheads="1"/>
            </p:cNvSpPr>
            <p:nvPr/>
          </p:nvSpPr>
          <p:spPr bwMode="auto">
            <a:xfrm>
              <a:off x="2314" y="226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413" name="Line 269"/>
            <p:cNvSpPr>
              <a:spLocks noChangeShapeType="1"/>
            </p:cNvSpPr>
            <p:nvPr/>
          </p:nvSpPr>
          <p:spPr bwMode="auto">
            <a:xfrm>
              <a:off x="499"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14" name="Line 270"/>
            <p:cNvSpPr>
              <a:spLocks noChangeShapeType="1"/>
            </p:cNvSpPr>
            <p:nvPr/>
          </p:nvSpPr>
          <p:spPr bwMode="auto">
            <a:xfrm>
              <a:off x="1225"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15" name="Line 271"/>
            <p:cNvSpPr>
              <a:spLocks noChangeShapeType="1"/>
            </p:cNvSpPr>
            <p:nvPr/>
          </p:nvSpPr>
          <p:spPr bwMode="auto">
            <a:xfrm flipV="1">
              <a:off x="1951"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16" name="Line 272"/>
            <p:cNvSpPr>
              <a:spLocks noChangeShapeType="1"/>
            </p:cNvSpPr>
            <p:nvPr/>
          </p:nvSpPr>
          <p:spPr bwMode="auto">
            <a:xfrm>
              <a:off x="2676"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17" name="Line 273"/>
            <p:cNvSpPr>
              <a:spLocks noChangeShapeType="1"/>
            </p:cNvSpPr>
            <p:nvPr/>
          </p:nvSpPr>
          <p:spPr bwMode="auto">
            <a:xfrm>
              <a:off x="0" y="454"/>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18" name="Line 274"/>
            <p:cNvSpPr>
              <a:spLocks noChangeShapeType="1"/>
            </p:cNvSpPr>
            <p:nvPr/>
          </p:nvSpPr>
          <p:spPr bwMode="auto">
            <a:xfrm flipH="1">
              <a:off x="0" y="1179"/>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19" name="Line 275"/>
            <p:cNvSpPr>
              <a:spLocks noChangeShapeType="1"/>
            </p:cNvSpPr>
            <p:nvPr/>
          </p:nvSpPr>
          <p:spPr bwMode="auto">
            <a:xfrm>
              <a:off x="0" y="1905"/>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20" name="Line 276"/>
            <p:cNvSpPr>
              <a:spLocks noChangeShapeType="1"/>
            </p:cNvSpPr>
            <p:nvPr/>
          </p:nvSpPr>
          <p:spPr bwMode="auto">
            <a:xfrm flipH="1">
              <a:off x="0" y="2631"/>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131" name="Group 277"/>
          <p:cNvGrpSpPr>
            <a:grpSpLocks/>
          </p:cNvGrpSpPr>
          <p:nvPr/>
        </p:nvGrpSpPr>
        <p:grpSpPr bwMode="auto">
          <a:xfrm>
            <a:off x="6156325" y="2638425"/>
            <a:ext cx="577850" cy="574675"/>
            <a:chOff x="0" y="0"/>
            <a:chExt cx="364" cy="362"/>
          </a:xfrm>
        </p:grpSpPr>
        <p:sp>
          <p:nvSpPr>
            <p:cNvPr id="48144" name="Rectangle 278"/>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45" name="Rectangle 279"/>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46" name="Rectangle 280"/>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8132" name="Group 281"/>
          <p:cNvGrpSpPr>
            <a:grpSpLocks/>
          </p:cNvGrpSpPr>
          <p:nvPr/>
        </p:nvGrpSpPr>
        <p:grpSpPr bwMode="auto">
          <a:xfrm rot="5400000">
            <a:off x="7451726" y="2638425"/>
            <a:ext cx="577850" cy="574675"/>
            <a:chOff x="0" y="0"/>
            <a:chExt cx="364" cy="362"/>
          </a:xfrm>
        </p:grpSpPr>
        <p:sp>
          <p:nvSpPr>
            <p:cNvPr id="48141" name="Rectangle 282"/>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42" name="Rectangle 283"/>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43" name="Rectangle 284"/>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8133" name="Group 285"/>
          <p:cNvGrpSpPr>
            <a:grpSpLocks/>
          </p:cNvGrpSpPr>
          <p:nvPr/>
        </p:nvGrpSpPr>
        <p:grpSpPr bwMode="auto">
          <a:xfrm rot="10800000">
            <a:off x="6156325" y="3503613"/>
            <a:ext cx="577850" cy="574675"/>
            <a:chOff x="0" y="0"/>
            <a:chExt cx="364" cy="362"/>
          </a:xfrm>
        </p:grpSpPr>
        <p:sp>
          <p:nvSpPr>
            <p:cNvPr id="48138" name="Rectangle 286"/>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39" name="Rectangle 287"/>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40" name="Rectangle 288"/>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8134" name="Group 289"/>
          <p:cNvGrpSpPr>
            <a:grpSpLocks/>
          </p:cNvGrpSpPr>
          <p:nvPr/>
        </p:nvGrpSpPr>
        <p:grpSpPr bwMode="auto">
          <a:xfrm rot="-5400000">
            <a:off x="7451726" y="3506787"/>
            <a:ext cx="577850" cy="574675"/>
            <a:chOff x="0" y="0"/>
            <a:chExt cx="364" cy="362"/>
          </a:xfrm>
        </p:grpSpPr>
        <p:sp>
          <p:nvSpPr>
            <p:cNvPr id="48135" name="Rectangle 290"/>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36" name="Rectangle 291"/>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8137" name="Rectangle 292"/>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spTree>
    <p:extLst>
      <p:ext uri="{BB962C8B-B14F-4D97-AF65-F5344CB8AC3E}">
        <p14:creationId xmlns:p14="http://schemas.microsoft.com/office/powerpoint/2010/main" val="488819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4294967295"/>
          </p:nvPr>
        </p:nvSpPr>
        <p:spPr bwMode="auto">
          <a:xfrm>
            <a:off x="8243888" y="6337300"/>
            <a:ext cx="595312" cy="476250"/>
          </a:xfrm>
          <a:prstGeom prst="rect">
            <a:avLst/>
          </a:prstGeom>
          <a:noFill/>
          <a:ln>
            <a:miter lim="800000"/>
            <a:headEnd/>
            <a:tailEnd/>
          </a:ln>
        </p:spPr>
        <p:txBody>
          <a:bodyPr/>
          <a:lstStyle/>
          <a:p>
            <a:pPr algn="l" eaLnBrk="1" hangingPunct="1">
              <a:spcBef>
                <a:spcPct val="50000"/>
              </a:spcBef>
            </a:pPr>
            <a:fld id="{10CB9A63-52AB-4CFD-9F3F-F375D7EDBC2F}" type="slidenum">
              <a:rPr lang="en-US" altLang="zh-CN" sz="1400">
                <a:latin typeface="Arial" pitchFamily="34" charset="0"/>
                <a:ea typeface="宋体" pitchFamily="2" charset="-122"/>
              </a:rPr>
              <a:pPr algn="l" eaLnBrk="1" hangingPunct="1">
                <a:spcBef>
                  <a:spcPct val="50000"/>
                </a:spcBef>
              </a:pPr>
              <a:t>9</a:t>
            </a:fld>
            <a:endParaRPr lang="en-US" altLang="zh-CN" sz="1400">
              <a:latin typeface="Arial" pitchFamily="34" charset="0"/>
              <a:ea typeface="宋体" pitchFamily="2" charset="-122"/>
            </a:endParaRPr>
          </a:p>
        </p:txBody>
      </p:sp>
      <p:sp>
        <p:nvSpPr>
          <p:cNvPr id="14341" name="Rectangle 2"/>
          <p:cNvSpPr>
            <a:spLocks noGrp="1" noRot="1" noChangeArrowheads="1"/>
          </p:cNvSpPr>
          <p:nvPr>
            <p:ph type="title"/>
          </p:nvPr>
        </p:nvSpPr>
        <p:spPr>
          <a:xfrm>
            <a:off x="452438" y="152400"/>
            <a:ext cx="7081837" cy="720725"/>
          </a:xfrm>
        </p:spPr>
        <p:txBody>
          <a:bodyPr/>
          <a:lstStyle/>
          <a:p>
            <a:pPr eaLnBrk="1" hangingPunct="1">
              <a:defRPr/>
            </a:pPr>
            <a:r>
              <a:rPr lang="zh-CN" altLang="en-US" sz="4000">
                <a:ea typeface="宋体" charset="-122"/>
              </a:rPr>
              <a:t>合并函数</a:t>
            </a:r>
            <a:r>
              <a:rPr lang="en-US" altLang="zh-CN" sz="4000">
                <a:ea typeface="宋体" charset="-122"/>
              </a:rPr>
              <a:t>MERGE</a:t>
            </a:r>
            <a:r>
              <a:rPr lang="zh-CN" altLang="en-US" sz="4000">
                <a:ea typeface="宋体" charset="-122"/>
              </a:rPr>
              <a:t>的实现</a:t>
            </a:r>
          </a:p>
        </p:txBody>
      </p:sp>
      <p:graphicFrame>
        <p:nvGraphicFramePr>
          <p:cNvPr id="25730" name="Group 130"/>
          <p:cNvGraphicFramePr>
            <a:graphicFrameLocks noGrp="1"/>
          </p:cNvGraphicFramePr>
          <p:nvPr/>
        </p:nvGraphicFramePr>
        <p:xfrm>
          <a:off x="1376363" y="2733675"/>
          <a:ext cx="7200900" cy="457200"/>
        </p:xfrm>
        <a:graphic>
          <a:graphicData uri="http://schemas.openxmlformats.org/drawingml/2006/table">
            <a:tbl>
              <a:tblPr/>
              <a:tblGrid>
                <a:gridCol w="792162">
                  <a:extLst>
                    <a:ext uri="{9D8B030D-6E8A-4147-A177-3AD203B41FA5}">
                      <a16:colId xmlns:a16="http://schemas.microsoft.com/office/drawing/2014/main" val="20000"/>
                    </a:ext>
                  </a:extLst>
                </a:gridCol>
                <a:gridCol w="719138">
                  <a:extLst>
                    <a:ext uri="{9D8B030D-6E8A-4147-A177-3AD203B41FA5}">
                      <a16:colId xmlns:a16="http://schemas.microsoft.com/office/drawing/2014/main" val="20001"/>
                    </a:ext>
                  </a:extLst>
                </a:gridCol>
                <a:gridCol w="504825">
                  <a:extLst>
                    <a:ext uri="{9D8B030D-6E8A-4147-A177-3AD203B41FA5}">
                      <a16:colId xmlns:a16="http://schemas.microsoft.com/office/drawing/2014/main" val="20002"/>
                    </a:ext>
                  </a:extLst>
                </a:gridCol>
                <a:gridCol w="1152525">
                  <a:extLst>
                    <a:ext uri="{9D8B030D-6E8A-4147-A177-3AD203B41FA5}">
                      <a16:colId xmlns:a16="http://schemas.microsoft.com/office/drawing/2014/main" val="20003"/>
                    </a:ext>
                  </a:extLst>
                </a:gridCol>
                <a:gridCol w="935037">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574675">
                  <a:extLst>
                    <a:ext uri="{9D8B030D-6E8A-4147-A177-3AD203B41FA5}">
                      <a16:colId xmlns:a16="http://schemas.microsoft.com/office/drawing/2014/main" val="20007"/>
                    </a:ext>
                  </a:extLst>
                </a:gridCol>
                <a:gridCol w="1081088">
                  <a:extLst>
                    <a:ext uri="{9D8B030D-6E8A-4147-A177-3AD203B41FA5}">
                      <a16:colId xmlns:a16="http://schemas.microsoft.com/office/drawing/2014/main" val="20008"/>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B[0]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B[p-1]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C[0]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C[q-1]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extLst>
                  <a:ext uri="{0D108BD9-81ED-4DB2-BD59-A6C34878D82A}">
                    <a16:rowId xmlns:a16="http://schemas.microsoft.com/office/drawing/2014/main" val="10000"/>
                  </a:ext>
                </a:extLst>
              </a:tr>
            </a:tbl>
          </a:graphicData>
        </a:graphic>
      </p:graphicFrame>
      <p:sp>
        <p:nvSpPr>
          <p:cNvPr id="11292" name="Text Box 25"/>
          <p:cNvSpPr txBox="1">
            <a:spLocks noChangeArrowheads="1"/>
          </p:cNvSpPr>
          <p:nvPr/>
        </p:nvSpPr>
        <p:spPr bwMode="auto">
          <a:xfrm>
            <a:off x="2185988" y="2276475"/>
            <a:ext cx="1887537" cy="457200"/>
          </a:xfrm>
          <a:prstGeom prst="rect">
            <a:avLst/>
          </a:prstGeom>
          <a:noFill/>
          <a:ln w="9525">
            <a:noFill/>
            <a:miter lim="800000"/>
            <a:headEnd/>
            <a:tailEnd/>
          </a:ln>
        </p:spPr>
        <p:txBody>
          <a:bodyPr wrap="none">
            <a:spAutoFit/>
          </a:bodyPr>
          <a:lstStyle/>
          <a:p>
            <a:pPr eaLnBrk="1" hangingPunct="1"/>
            <a:r>
              <a:rPr kumimoji="1" lang="zh-CN" altLang="en-US">
                <a:latin typeface="Tahoma" pitchFamily="34" charset="0"/>
                <a:ea typeface="宋体" pitchFamily="2" charset="-122"/>
              </a:rPr>
              <a:t>已排序序列</a:t>
            </a:r>
            <a:r>
              <a:rPr kumimoji="1" lang="en-US" altLang="zh-CN">
                <a:latin typeface="Tahoma" pitchFamily="34" charset="0"/>
                <a:ea typeface="宋体" pitchFamily="2" charset="-122"/>
              </a:rPr>
              <a:t>B</a:t>
            </a:r>
          </a:p>
        </p:txBody>
      </p:sp>
      <p:sp>
        <p:nvSpPr>
          <p:cNvPr id="11293" name="Text Box 26"/>
          <p:cNvSpPr txBox="1">
            <a:spLocks noChangeArrowheads="1"/>
          </p:cNvSpPr>
          <p:nvPr/>
        </p:nvSpPr>
        <p:spPr bwMode="auto">
          <a:xfrm>
            <a:off x="5935663" y="2276475"/>
            <a:ext cx="1890712" cy="457200"/>
          </a:xfrm>
          <a:prstGeom prst="rect">
            <a:avLst/>
          </a:prstGeom>
          <a:noFill/>
          <a:ln w="9525">
            <a:noFill/>
            <a:miter lim="800000"/>
            <a:headEnd/>
            <a:tailEnd/>
          </a:ln>
        </p:spPr>
        <p:txBody>
          <a:bodyPr wrap="none">
            <a:spAutoFit/>
          </a:bodyPr>
          <a:lstStyle/>
          <a:p>
            <a:pPr eaLnBrk="1" hangingPunct="1"/>
            <a:r>
              <a:rPr kumimoji="1" lang="zh-CN" altLang="en-US">
                <a:latin typeface="Tahoma" pitchFamily="34" charset="0"/>
                <a:ea typeface="宋体" pitchFamily="2" charset="-122"/>
              </a:rPr>
              <a:t>已排序序列</a:t>
            </a:r>
            <a:r>
              <a:rPr kumimoji="1" lang="en-US" altLang="zh-CN">
                <a:latin typeface="Tahoma" pitchFamily="34" charset="0"/>
                <a:ea typeface="宋体" pitchFamily="2" charset="-122"/>
              </a:rPr>
              <a:t>C</a:t>
            </a:r>
          </a:p>
        </p:txBody>
      </p:sp>
      <p:graphicFrame>
        <p:nvGraphicFramePr>
          <p:cNvPr id="25627" name="Group 27"/>
          <p:cNvGraphicFramePr>
            <a:graphicFrameLocks noGrp="1"/>
          </p:cNvGraphicFramePr>
          <p:nvPr/>
        </p:nvGraphicFramePr>
        <p:xfrm>
          <a:off x="1447800" y="4257675"/>
          <a:ext cx="7162800" cy="457200"/>
        </p:xfrm>
        <a:graphic>
          <a:graphicData uri="http://schemas.openxmlformats.org/drawingml/2006/table">
            <a:tbl>
              <a:tblPr/>
              <a:tblGrid>
                <a:gridCol w="717550">
                  <a:extLst>
                    <a:ext uri="{9D8B030D-6E8A-4147-A177-3AD203B41FA5}">
                      <a16:colId xmlns:a16="http://schemas.microsoft.com/office/drawing/2014/main" val="20000"/>
                    </a:ext>
                  </a:extLst>
                </a:gridCol>
                <a:gridCol w="149225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75000"/>
                      </a:schemeClr>
                    </a:solidFill>
                  </a:tcPr>
                </a:tc>
                <a:extLst>
                  <a:ext uri="{0D108BD9-81ED-4DB2-BD59-A6C34878D82A}">
                    <a16:rowId xmlns:a16="http://schemas.microsoft.com/office/drawing/2014/main" val="10000"/>
                  </a:ext>
                </a:extLst>
              </a:tr>
            </a:tbl>
          </a:graphicData>
        </a:graphic>
      </p:graphicFrame>
      <p:sp>
        <p:nvSpPr>
          <p:cNvPr id="11314" name="Text Box 47"/>
          <p:cNvSpPr txBox="1">
            <a:spLocks noChangeArrowheads="1"/>
          </p:cNvSpPr>
          <p:nvPr/>
        </p:nvSpPr>
        <p:spPr bwMode="auto">
          <a:xfrm>
            <a:off x="368300" y="4292600"/>
            <a:ext cx="973138" cy="457200"/>
          </a:xfrm>
          <a:prstGeom prst="rect">
            <a:avLst/>
          </a:prstGeom>
          <a:noFill/>
          <a:ln w="9525">
            <a:noFill/>
            <a:miter lim="800000"/>
            <a:headEnd/>
            <a:tailEnd/>
          </a:ln>
        </p:spPr>
        <p:txBody>
          <a:bodyPr wrap="none">
            <a:spAutoFit/>
          </a:bodyPr>
          <a:lstStyle/>
          <a:p>
            <a:pPr eaLnBrk="1" hangingPunct="1"/>
            <a:r>
              <a:rPr kumimoji="1" lang="zh-CN" altLang="en-US">
                <a:latin typeface="Tahoma" pitchFamily="34" charset="0"/>
                <a:ea typeface="宋体" pitchFamily="2" charset="-122"/>
              </a:rPr>
              <a:t>数组</a:t>
            </a:r>
            <a:r>
              <a:rPr kumimoji="1" lang="en-US" altLang="zh-CN">
                <a:latin typeface="Tahoma" pitchFamily="34" charset="0"/>
                <a:ea typeface="宋体" pitchFamily="2" charset="-122"/>
              </a:rPr>
              <a:t>A</a:t>
            </a:r>
          </a:p>
        </p:txBody>
      </p:sp>
      <p:grpSp>
        <p:nvGrpSpPr>
          <p:cNvPr id="2" name="Group 48"/>
          <p:cNvGrpSpPr>
            <a:grpSpLocks/>
          </p:cNvGrpSpPr>
          <p:nvPr/>
        </p:nvGrpSpPr>
        <p:grpSpPr bwMode="auto">
          <a:xfrm>
            <a:off x="1500188" y="3214688"/>
            <a:ext cx="4568825" cy="1009650"/>
            <a:chOff x="1046" y="1503"/>
            <a:chExt cx="2878" cy="636"/>
          </a:xfrm>
        </p:grpSpPr>
        <p:sp>
          <p:nvSpPr>
            <p:cNvPr id="11331" name="Line 49"/>
            <p:cNvSpPr>
              <a:spLocks noChangeShapeType="1"/>
            </p:cNvSpPr>
            <p:nvPr/>
          </p:nvSpPr>
          <p:spPr bwMode="auto">
            <a:xfrm>
              <a:off x="1092" y="1503"/>
              <a:ext cx="0" cy="240"/>
            </a:xfrm>
            <a:prstGeom prst="line">
              <a:avLst/>
            </a:prstGeom>
            <a:noFill/>
            <a:ln w="28575">
              <a:solidFill>
                <a:schemeClr val="tx1"/>
              </a:solidFill>
              <a:round/>
              <a:headEnd type="triangle" w="med" len="med"/>
              <a:tailEnd/>
            </a:ln>
          </p:spPr>
          <p:txBody>
            <a:bodyPr wrap="none"/>
            <a:lstStyle/>
            <a:p>
              <a:endParaRPr lang="zh-CN" altLang="en-US"/>
            </a:p>
          </p:txBody>
        </p:sp>
        <p:sp>
          <p:nvSpPr>
            <p:cNvPr id="11332" name="Line 50"/>
            <p:cNvSpPr>
              <a:spLocks noChangeShapeType="1"/>
            </p:cNvSpPr>
            <p:nvPr/>
          </p:nvSpPr>
          <p:spPr bwMode="auto">
            <a:xfrm>
              <a:off x="1092" y="1743"/>
              <a:ext cx="2832" cy="0"/>
            </a:xfrm>
            <a:prstGeom prst="line">
              <a:avLst/>
            </a:prstGeom>
            <a:noFill/>
            <a:ln w="28575">
              <a:solidFill>
                <a:schemeClr val="tx1"/>
              </a:solidFill>
              <a:round/>
              <a:headEnd/>
              <a:tailEnd/>
            </a:ln>
          </p:spPr>
          <p:txBody>
            <a:bodyPr wrap="none"/>
            <a:lstStyle/>
            <a:p>
              <a:endParaRPr lang="zh-CN" altLang="en-US"/>
            </a:p>
          </p:txBody>
        </p:sp>
        <p:sp>
          <p:nvSpPr>
            <p:cNvPr id="11333" name="Line 51"/>
            <p:cNvSpPr>
              <a:spLocks noChangeShapeType="1"/>
            </p:cNvSpPr>
            <p:nvPr/>
          </p:nvSpPr>
          <p:spPr bwMode="auto">
            <a:xfrm>
              <a:off x="3924" y="1503"/>
              <a:ext cx="0" cy="240"/>
            </a:xfrm>
            <a:prstGeom prst="line">
              <a:avLst/>
            </a:prstGeom>
            <a:noFill/>
            <a:ln w="28575">
              <a:solidFill>
                <a:schemeClr val="tx1"/>
              </a:solidFill>
              <a:round/>
              <a:headEnd type="triangle" w="med" len="med"/>
              <a:tailEnd/>
            </a:ln>
          </p:spPr>
          <p:txBody>
            <a:bodyPr wrap="none"/>
            <a:lstStyle/>
            <a:p>
              <a:endParaRPr lang="zh-CN" altLang="en-US"/>
            </a:p>
          </p:txBody>
        </p:sp>
        <p:sp>
          <p:nvSpPr>
            <p:cNvPr id="11334" name="Line 52"/>
            <p:cNvSpPr>
              <a:spLocks noChangeShapeType="1"/>
            </p:cNvSpPr>
            <p:nvPr/>
          </p:nvSpPr>
          <p:spPr bwMode="auto">
            <a:xfrm>
              <a:off x="1248" y="1755"/>
              <a:ext cx="0" cy="384"/>
            </a:xfrm>
            <a:prstGeom prst="line">
              <a:avLst/>
            </a:prstGeom>
            <a:noFill/>
            <a:ln w="28575">
              <a:solidFill>
                <a:schemeClr val="tx1"/>
              </a:solidFill>
              <a:round/>
              <a:headEnd/>
              <a:tailEnd type="triangle" w="med" len="med"/>
            </a:ln>
          </p:spPr>
          <p:txBody>
            <a:bodyPr wrap="none"/>
            <a:lstStyle/>
            <a:p>
              <a:endParaRPr lang="zh-CN" altLang="en-US"/>
            </a:p>
          </p:txBody>
        </p:sp>
        <p:sp>
          <p:nvSpPr>
            <p:cNvPr id="11335" name="Text Box 53"/>
            <p:cNvSpPr txBox="1">
              <a:spLocks noChangeArrowheads="1"/>
            </p:cNvSpPr>
            <p:nvPr/>
          </p:nvSpPr>
          <p:spPr bwMode="auto">
            <a:xfrm>
              <a:off x="1056" y="1575"/>
              <a:ext cx="564" cy="192"/>
            </a:xfrm>
            <a:prstGeom prst="rect">
              <a:avLst/>
            </a:prstGeom>
            <a:noFill/>
            <a:ln w="9525">
              <a:noFill/>
              <a:miter lim="800000"/>
              <a:headEnd/>
              <a:tailEnd/>
            </a:ln>
          </p:spPr>
          <p:txBody>
            <a:bodyPr wrap="none">
              <a:spAutoFit/>
            </a:bodyPr>
            <a:lstStyle/>
            <a:p>
              <a:pPr eaLnBrk="1" hangingPunct="1"/>
              <a:r>
                <a:rPr kumimoji="1" lang="zh-CN" altLang="en-US" sz="1400">
                  <a:solidFill>
                    <a:srgbClr val="FF3300"/>
                  </a:solidFill>
                  <a:latin typeface="Tahoma" pitchFamily="34" charset="0"/>
                  <a:ea typeface="宋体" pitchFamily="2" charset="-122"/>
                </a:rPr>
                <a:t>比较大小</a:t>
              </a:r>
            </a:p>
          </p:txBody>
        </p:sp>
        <p:sp>
          <p:nvSpPr>
            <p:cNvPr id="11336" name="Text Box 54"/>
            <p:cNvSpPr txBox="1">
              <a:spLocks noChangeArrowheads="1"/>
            </p:cNvSpPr>
            <p:nvPr/>
          </p:nvSpPr>
          <p:spPr bwMode="auto">
            <a:xfrm>
              <a:off x="1046" y="1782"/>
              <a:ext cx="250" cy="278"/>
            </a:xfrm>
            <a:prstGeom prst="rect">
              <a:avLst/>
            </a:prstGeom>
            <a:noFill/>
            <a:ln w="9525">
              <a:noFill/>
              <a:miter lim="800000"/>
              <a:headEnd/>
              <a:tailEnd/>
            </a:ln>
          </p:spPr>
          <p:txBody>
            <a:bodyPr vert="eaVert" wrap="none">
              <a:spAutoFit/>
            </a:bodyPr>
            <a:lstStyle/>
            <a:p>
              <a:pPr eaLnBrk="1" hangingPunct="1"/>
              <a:r>
                <a:rPr kumimoji="1" lang="zh-CN" altLang="en-US" sz="1400" b="1">
                  <a:solidFill>
                    <a:srgbClr val="FF3300"/>
                  </a:solidFill>
                  <a:latin typeface="Tahoma" pitchFamily="34" charset="0"/>
                  <a:ea typeface="宋体" pitchFamily="2" charset="-122"/>
                </a:rPr>
                <a:t>小值</a:t>
              </a:r>
            </a:p>
          </p:txBody>
        </p:sp>
      </p:grpSp>
      <p:sp>
        <p:nvSpPr>
          <p:cNvPr id="25655" name="Text Box 55"/>
          <p:cNvSpPr txBox="1">
            <a:spLocks noChangeArrowheads="1"/>
          </p:cNvSpPr>
          <p:nvPr/>
        </p:nvSpPr>
        <p:spPr bwMode="auto">
          <a:xfrm>
            <a:off x="1435100" y="4284663"/>
            <a:ext cx="804863" cy="436562"/>
          </a:xfrm>
          <a:prstGeom prst="rect">
            <a:avLst/>
          </a:prstGeom>
          <a:solidFill>
            <a:schemeClr val="accent6">
              <a:lumMod val="75000"/>
            </a:schemeClr>
          </a:solidFill>
          <a:ln>
            <a:solidFill>
              <a:schemeClr val="tx1"/>
            </a:solid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kumimoji="1" lang="en-US" altLang="zh-CN" sz="2000" dirty="0">
                <a:solidFill>
                  <a:srgbClr val="FF3300"/>
                </a:solidFill>
                <a:latin typeface="Tahoma" charset="0"/>
              </a:rPr>
              <a:t>B[0]</a:t>
            </a:r>
          </a:p>
        </p:txBody>
      </p:sp>
      <p:grpSp>
        <p:nvGrpSpPr>
          <p:cNvPr id="3" name="Group 56"/>
          <p:cNvGrpSpPr>
            <a:grpSpLocks/>
          </p:cNvGrpSpPr>
          <p:nvPr/>
        </p:nvGrpSpPr>
        <p:grpSpPr bwMode="auto">
          <a:xfrm>
            <a:off x="2338388" y="3190875"/>
            <a:ext cx="3749675" cy="1066800"/>
            <a:chOff x="1574" y="1488"/>
            <a:chExt cx="2362" cy="672"/>
          </a:xfrm>
        </p:grpSpPr>
        <p:sp>
          <p:nvSpPr>
            <p:cNvPr id="11325" name="Line 57"/>
            <p:cNvSpPr>
              <a:spLocks noChangeShapeType="1"/>
            </p:cNvSpPr>
            <p:nvPr/>
          </p:nvSpPr>
          <p:spPr bwMode="auto">
            <a:xfrm>
              <a:off x="1632" y="1488"/>
              <a:ext cx="0" cy="384"/>
            </a:xfrm>
            <a:prstGeom prst="line">
              <a:avLst/>
            </a:prstGeom>
            <a:noFill/>
            <a:ln w="28575">
              <a:solidFill>
                <a:schemeClr val="tx1"/>
              </a:solidFill>
              <a:round/>
              <a:headEnd type="triangle" w="med" len="med"/>
              <a:tailEnd/>
            </a:ln>
          </p:spPr>
          <p:txBody>
            <a:bodyPr wrap="none"/>
            <a:lstStyle/>
            <a:p>
              <a:endParaRPr lang="zh-CN" altLang="en-US"/>
            </a:p>
          </p:txBody>
        </p:sp>
        <p:sp>
          <p:nvSpPr>
            <p:cNvPr id="11326" name="Line 58"/>
            <p:cNvSpPr>
              <a:spLocks noChangeShapeType="1"/>
            </p:cNvSpPr>
            <p:nvPr/>
          </p:nvSpPr>
          <p:spPr bwMode="auto">
            <a:xfrm>
              <a:off x="1632" y="1872"/>
              <a:ext cx="2304" cy="0"/>
            </a:xfrm>
            <a:prstGeom prst="line">
              <a:avLst/>
            </a:prstGeom>
            <a:noFill/>
            <a:ln w="28575">
              <a:solidFill>
                <a:schemeClr val="tx1"/>
              </a:solidFill>
              <a:round/>
              <a:headEnd/>
              <a:tailEnd/>
            </a:ln>
          </p:spPr>
          <p:txBody>
            <a:bodyPr wrap="none"/>
            <a:lstStyle/>
            <a:p>
              <a:endParaRPr lang="zh-CN" altLang="en-US"/>
            </a:p>
          </p:txBody>
        </p:sp>
        <p:sp>
          <p:nvSpPr>
            <p:cNvPr id="11327" name="Line 59"/>
            <p:cNvSpPr>
              <a:spLocks noChangeShapeType="1"/>
            </p:cNvSpPr>
            <p:nvPr/>
          </p:nvSpPr>
          <p:spPr bwMode="auto">
            <a:xfrm flipV="1">
              <a:off x="3927" y="1719"/>
              <a:ext cx="0" cy="144"/>
            </a:xfrm>
            <a:prstGeom prst="line">
              <a:avLst/>
            </a:prstGeom>
            <a:noFill/>
            <a:ln w="28575">
              <a:solidFill>
                <a:schemeClr val="tx1"/>
              </a:solidFill>
              <a:round/>
              <a:headEnd/>
              <a:tailEnd/>
            </a:ln>
          </p:spPr>
          <p:txBody>
            <a:bodyPr wrap="none"/>
            <a:lstStyle/>
            <a:p>
              <a:endParaRPr lang="zh-CN" altLang="en-US"/>
            </a:p>
          </p:txBody>
        </p:sp>
        <p:sp>
          <p:nvSpPr>
            <p:cNvPr id="11328" name="Line 60"/>
            <p:cNvSpPr>
              <a:spLocks noChangeShapeType="1"/>
            </p:cNvSpPr>
            <p:nvPr/>
          </p:nvSpPr>
          <p:spPr bwMode="auto">
            <a:xfrm>
              <a:off x="1776" y="1872"/>
              <a:ext cx="0" cy="288"/>
            </a:xfrm>
            <a:prstGeom prst="line">
              <a:avLst/>
            </a:prstGeom>
            <a:noFill/>
            <a:ln w="28575">
              <a:solidFill>
                <a:schemeClr val="tx1"/>
              </a:solidFill>
              <a:round/>
              <a:headEnd/>
              <a:tailEnd type="triangle" w="med" len="med"/>
            </a:ln>
          </p:spPr>
          <p:txBody>
            <a:bodyPr wrap="none"/>
            <a:lstStyle/>
            <a:p>
              <a:endParaRPr lang="zh-CN" altLang="en-US"/>
            </a:p>
          </p:txBody>
        </p:sp>
        <p:sp>
          <p:nvSpPr>
            <p:cNvPr id="11329" name="Text Box 61"/>
            <p:cNvSpPr txBox="1">
              <a:spLocks noChangeArrowheads="1"/>
            </p:cNvSpPr>
            <p:nvPr/>
          </p:nvSpPr>
          <p:spPr bwMode="auto">
            <a:xfrm>
              <a:off x="1779" y="1710"/>
              <a:ext cx="564" cy="192"/>
            </a:xfrm>
            <a:prstGeom prst="rect">
              <a:avLst/>
            </a:prstGeom>
            <a:noFill/>
            <a:ln w="9525">
              <a:noFill/>
              <a:miter lim="800000"/>
              <a:headEnd/>
              <a:tailEnd/>
            </a:ln>
          </p:spPr>
          <p:txBody>
            <a:bodyPr wrap="none">
              <a:spAutoFit/>
            </a:bodyPr>
            <a:lstStyle/>
            <a:p>
              <a:pPr eaLnBrk="1" hangingPunct="1"/>
              <a:r>
                <a:rPr kumimoji="1" lang="zh-CN" altLang="en-US" sz="1400">
                  <a:solidFill>
                    <a:srgbClr val="FF3300"/>
                  </a:solidFill>
                  <a:latin typeface="Tahoma" pitchFamily="34" charset="0"/>
                  <a:ea typeface="宋体" pitchFamily="2" charset="-122"/>
                </a:rPr>
                <a:t>比较大小</a:t>
              </a:r>
            </a:p>
          </p:txBody>
        </p:sp>
        <p:sp>
          <p:nvSpPr>
            <p:cNvPr id="11330" name="Text Box 62"/>
            <p:cNvSpPr txBox="1">
              <a:spLocks noChangeArrowheads="1"/>
            </p:cNvSpPr>
            <p:nvPr/>
          </p:nvSpPr>
          <p:spPr bwMode="auto">
            <a:xfrm>
              <a:off x="1574" y="1878"/>
              <a:ext cx="250" cy="278"/>
            </a:xfrm>
            <a:prstGeom prst="rect">
              <a:avLst/>
            </a:prstGeom>
            <a:noFill/>
            <a:ln w="9525">
              <a:noFill/>
              <a:miter lim="800000"/>
              <a:headEnd/>
              <a:tailEnd/>
            </a:ln>
          </p:spPr>
          <p:txBody>
            <a:bodyPr vert="eaVert" wrap="none">
              <a:spAutoFit/>
            </a:bodyPr>
            <a:lstStyle/>
            <a:p>
              <a:pPr eaLnBrk="1" hangingPunct="1"/>
              <a:r>
                <a:rPr kumimoji="1" lang="zh-CN" altLang="en-US" sz="1400" b="1">
                  <a:solidFill>
                    <a:srgbClr val="FF3300"/>
                  </a:solidFill>
                  <a:latin typeface="Tahoma" pitchFamily="34" charset="0"/>
                  <a:ea typeface="宋体" pitchFamily="2" charset="-122"/>
                </a:rPr>
                <a:t>小值</a:t>
              </a:r>
            </a:p>
          </p:txBody>
        </p:sp>
      </p:grpSp>
      <p:sp>
        <p:nvSpPr>
          <p:cNvPr id="25663" name="Text Box 63"/>
          <p:cNvSpPr txBox="1">
            <a:spLocks noChangeArrowheads="1"/>
          </p:cNvSpPr>
          <p:nvPr/>
        </p:nvSpPr>
        <p:spPr bwMode="auto">
          <a:xfrm>
            <a:off x="2182813" y="4275138"/>
            <a:ext cx="668337" cy="396875"/>
          </a:xfrm>
          <a:prstGeom prst="rect">
            <a:avLst/>
          </a:prstGeom>
          <a:noFill/>
          <a:ln w="9525">
            <a:noFill/>
            <a:miter lim="800000"/>
            <a:headEnd/>
            <a:tailEnd/>
          </a:ln>
        </p:spPr>
        <p:txBody>
          <a:bodyPr wrap="none">
            <a:spAutoFit/>
          </a:bodyPr>
          <a:lstStyle/>
          <a:p>
            <a:pPr eaLnBrk="1" hangingPunct="1"/>
            <a:r>
              <a:rPr kumimoji="1" lang="en-US" altLang="zh-CN" sz="2000" dirty="0">
                <a:solidFill>
                  <a:srgbClr val="FF3300"/>
                </a:solidFill>
                <a:latin typeface="Tahoma" pitchFamily="34" charset="0"/>
                <a:ea typeface="宋体" pitchFamily="2" charset="-122"/>
              </a:rPr>
              <a:t>C[0]</a:t>
            </a:r>
          </a:p>
        </p:txBody>
      </p:sp>
      <p:sp>
        <p:nvSpPr>
          <p:cNvPr id="25664" name="Text Box 64"/>
          <p:cNvSpPr txBox="1">
            <a:spLocks noChangeArrowheads="1"/>
          </p:cNvSpPr>
          <p:nvPr/>
        </p:nvSpPr>
        <p:spPr bwMode="auto">
          <a:xfrm>
            <a:off x="4335463" y="3724275"/>
            <a:ext cx="793750" cy="457200"/>
          </a:xfrm>
          <a:prstGeom prst="rect">
            <a:avLst/>
          </a:prstGeom>
          <a:noFill/>
          <a:ln w="9525">
            <a:noFill/>
            <a:miter lim="800000"/>
            <a:headEnd/>
            <a:tailEnd/>
          </a:ln>
        </p:spPr>
        <p:txBody>
          <a:bodyPr wrap="none">
            <a:spAutoFit/>
          </a:bodyPr>
          <a:lstStyle/>
          <a:p>
            <a:pPr eaLnBrk="1" hangingPunct="1"/>
            <a:r>
              <a:rPr kumimoji="1" lang="en-US" altLang="zh-CN" dirty="0">
                <a:ea typeface="宋体" pitchFamily="2" charset="-122"/>
              </a:rPr>
              <a:t>……</a:t>
            </a:r>
            <a:endParaRPr kumimoji="1" lang="en-US" altLang="zh-CN" dirty="0">
              <a:latin typeface="Tahoma" pitchFamily="34" charset="0"/>
              <a:ea typeface="宋体" pitchFamily="2" charset="-122"/>
            </a:endParaRPr>
          </a:p>
        </p:txBody>
      </p:sp>
      <p:grpSp>
        <p:nvGrpSpPr>
          <p:cNvPr id="4" name="Group 88"/>
          <p:cNvGrpSpPr>
            <a:grpSpLocks/>
          </p:cNvGrpSpPr>
          <p:nvPr/>
        </p:nvGrpSpPr>
        <p:grpSpPr bwMode="auto">
          <a:xfrm>
            <a:off x="6469063" y="3471863"/>
            <a:ext cx="1962150" cy="785812"/>
            <a:chOff x="4176" y="1665"/>
            <a:chExt cx="1236" cy="495"/>
          </a:xfrm>
        </p:grpSpPr>
        <p:sp>
          <p:nvSpPr>
            <p:cNvPr id="11321" name="Line 89"/>
            <p:cNvSpPr>
              <a:spLocks noChangeShapeType="1"/>
            </p:cNvSpPr>
            <p:nvPr/>
          </p:nvSpPr>
          <p:spPr bwMode="auto">
            <a:xfrm>
              <a:off x="4272" y="1872"/>
              <a:ext cx="0" cy="288"/>
            </a:xfrm>
            <a:prstGeom prst="line">
              <a:avLst/>
            </a:prstGeom>
            <a:noFill/>
            <a:ln w="9525">
              <a:solidFill>
                <a:schemeClr val="tx1"/>
              </a:solidFill>
              <a:round/>
              <a:headEnd/>
              <a:tailEnd type="triangle" w="med" len="med"/>
            </a:ln>
          </p:spPr>
          <p:txBody>
            <a:bodyPr wrap="none"/>
            <a:lstStyle/>
            <a:p>
              <a:endParaRPr lang="zh-CN" altLang="en-US"/>
            </a:p>
          </p:txBody>
        </p:sp>
        <p:sp>
          <p:nvSpPr>
            <p:cNvPr id="11322" name="Line 90"/>
            <p:cNvSpPr>
              <a:spLocks noChangeShapeType="1"/>
            </p:cNvSpPr>
            <p:nvPr/>
          </p:nvSpPr>
          <p:spPr bwMode="auto">
            <a:xfrm>
              <a:off x="4752" y="1872"/>
              <a:ext cx="0" cy="288"/>
            </a:xfrm>
            <a:prstGeom prst="line">
              <a:avLst/>
            </a:prstGeom>
            <a:noFill/>
            <a:ln w="9525">
              <a:solidFill>
                <a:schemeClr val="tx1"/>
              </a:solidFill>
              <a:round/>
              <a:headEnd/>
              <a:tailEnd type="triangle" w="med" len="med"/>
            </a:ln>
          </p:spPr>
          <p:txBody>
            <a:bodyPr wrap="none"/>
            <a:lstStyle/>
            <a:p>
              <a:endParaRPr lang="zh-CN" altLang="en-US"/>
            </a:p>
          </p:txBody>
        </p:sp>
        <p:sp>
          <p:nvSpPr>
            <p:cNvPr id="11323" name="Line 91"/>
            <p:cNvSpPr>
              <a:spLocks noChangeShapeType="1"/>
            </p:cNvSpPr>
            <p:nvPr/>
          </p:nvSpPr>
          <p:spPr bwMode="auto">
            <a:xfrm>
              <a:off x="5232" y="1872"/>
              <a:ext cx="0" cy="288"/>
            </a:xfrm>
            <a:prstGeom prst="line">
              <a:avLst/>
            </a:prstGeom>
            <a:noFill/>
            <a:ln w="9525">
              <a:solidFill>
                <a:schemeClr val="tx1"/>
              </a:solidFill>
              <a:round/>
              <a:headEnd/>
              <a:tailEnd type="triangle" w="med" len="med"/>
            </a:ln>
          </p:spPr>
          <p:txBody>
            <a:bodyPr wrap="none"/>
            <a:lstStyle/>
            <a:p>
              <a:endParaRPr lang="zh-CN" altLang="en-US"/>
            </a:p>
          </p:txBody>
        </p:sp>
        <p:sp>
          <p:nvSpPr>
            <p:cNvPr id="11324" name="Text Box 92"/>
            <p:cNvSpPr txBox="1">
              <a:spLocks noChangeArrowheads="1"/>
            </p:cNvSpPr>
            <p:nvPr/>
          </p:nvSpPr>
          <p:spPr bwMode="auto">
            <a:xfrm>
              <a:off x="4176" y="1665"/>
              <a:ext cx="1236" cy="250"/>
            </a:xfrm>
            <a:prstGeom prst="rect">
              <a:avLst/>
            </a:prstGeom>
            <a:noFill/>
            <a:ln w="9525">
              <a:noFill/>
              <a:miter lim="800000"/>
              <a:headEnd/>
              <a:tailEnd/>
            </a:ln>
          </p:spPr>
          <p:txBody>
            <a:bodyPr wrap="none">
              <a:spAutoFit/>
            </a:bodyPr>
            <a:lstStyle/>
            <a:p>
              <a:pPr eaLnBrk="1" hangingPunct="1"/>
              <a:r>
                <a:rPr kumimoji="1" lang="zh-CN" altLang="en-US" sz="2000">
                  <a:latin typeface="Tahoma" pitchFamily="34" charset="0"/>
                  <a:ea typeface="宋体" pitchFamily="2" charset="-122"/>
                </a:rPr>
                <a:t>剩余已排序元素</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655"/>
                                        </p:tgtEl>
                                        <p:attrNameLst>
                                          <p:attrName>style.visibility</p:attrName>
                                        </p:attrNameLst>
                                      </p:cBhvr>
                                      <p:to>
                                        <p:strVal val="visible"/>
                                      </p:to>
                                    </p:set>
                                    <p:animEffect transition="in" filter="dissolve">
                                      <p:cBhvr>
                                        <p:cTn id="12" dur="500"/>
                                        <p:tgtEl>
                                          <p:spTgt spid="256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lide(fromTo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663"/>
                                        </p:tgtEl>
                                        <p:attrNameLst>
                                          <p:attrName>style.visibility</p:attrName>
                                        </p:attrNameLst>
                                      </p:cBhvr>
                                      <p:to>
                                        <p:strVal val="visible"/>
                                      </p:to>
                                    </p:set>
                                    <p:animEffect transition="in" filter="dissolve">
                                      <p:cBhvr>
                                        <p:cTn id="22" dur="500"/>
                                        <p:tgtEl>
                                          <p:spTgt spid="256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566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slide(fromTop)">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55" grpId="0" animBg="1" autoUpdateAnimBg="0"/>
      <p:bldP spid="25663" grpId="0" autoUpdateAnimBg="0"/>
      <p:bldP spid="25664"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2"/>
          <p:cNvGrpSpPr>
            <a:grpSpLocks/>
          </p:cNvGrpSpPr>
          <p:nvPr/>
        </p:nvGrpSpPr>
        <p:grpSpPr bwMode="auto">
          <a:xfrm>
            <a:off x="788988" y="1412875"/>
            <a:ext cx="4968875" cy="4895850"/>
            <a:chOff x="0" y="0"/>
            <a:chExt cx="3130" cy="3084"/>
          </a:xfrm>
        </p:grpSpPr>
        <p:sp>
          <p:nvSpPr>
            <p:cNvPr id="49171" name="Line 3"/>
            <p:cNvSpPr>
              <a:spLocks noChangeShapeType="1"/>
            </p:cNvSpPr>
            <p:nvPr/>
          </p:nvSpPr>
          <p:spPr bwMode="auto">
            <a:xfrm>
              <a:off x="0" y="1542"/>
              <a:ext cx="313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2" name="Line 4"/>
            <p:cNvSpPr>
              <a:spLocks noChangeShapeType="1"/>
            </p:cNvSpPr>
            <p:nvPr/>
          </p:nvSpPr>
          <p:spPr bwMode="auto">
            <a:xfrm>
              <a:off x="1588" y="0"/>
              <a:ext cx="0" cy="3084"/>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3" name="Line 5"/>
            <p:cNvSpPr>
              <a:spLocks noChangeShapeType="1"/>
            </p:cNvSpPr>
            <p:nvPr/>
          </p:nvSpPr>
          <p:spPr bwMode="auto">
            <a:xfrm>
              <a:off x="0" y="816"/>
              <a:ext cx="15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4" name="Line 6"/>
            <p:cNvSpPr>
              <a:spLocks noChangeShapeType="1"/>
            </p:cNvSpPr>
            <p:nvPr/>
          </p:nvSpPr>
          <p:spPr bwMode="auto">
            <a:xfrm>
              <a:off x="862" y="0"/>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5" name="Line 7"/>
            <p:cNvSpPr>
              <a:spLocks noChangeShapeType="1"/>
            </p:cNvSpPr>
            <p:nvPr/>
          </p:nvSpPr>
          <p:spPr bwMode="auto">
            <a:xfrm>
              <a:off x="1588" y="816"/>
              <a:ext cx="1542"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6" name="Line 8"/>
            <p:cNvSpPr>
              <a:spLocks noChangeShapeType="1"/>
            </p:cNvSpPr>
            <p:nvPr/>
          </p:nvSpPr>
          <p:spPr bwMode="auto">
            <a:xfrm>
              <a:off x="2313" y="0"/>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7" name="Line 9"/>
            <p:cNvSpPr>
              <a:spLocks noChangeShapeType="1"/>
            </p:cNvSpPr>
            <p:nvPr/>
          </p:nvSpPr>
          <p:spPr bwMode="auto">
            <a:xfrm>
              <a:off x="0" y="2268"/>
              <a:ext cx="15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8" name="Line 10"/>
            <p:cNvSpPr>
              <a:spLocks noChangeShapeType="1"/>
            </p:cNvSpPr>
            <p:nvPr/>
          </p:nvSpPr>
          <p:spPr bwMode="auto">
            <a:xfrm>
              <a:off x="862" y="1542"/>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9" name="Line 11"/>
            <p:cNvSpPr>
              <a:spLocks noChangeShapeType="1"/>
            </p:cNvSpPr>
            <p:nvPr/>
          </p:nvSpPr>
          <p:spPr bwMode="auto">
            <a:xfrm>
              <a:off x="1588" y="2268"/>
              <a:ext cx="1542"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0" name="Line 12"/>
            <p:cNvSpPr>
              <a:spLocks noChangeShapeType="1"/>
            </p:cNvSpPr>
            <p:nvPr/>
          </p:nvSpPr>
          <p:spPr bwMode="auto">
            <a:xfrm>
              <a:off x="2313" y="1542"/>
              <a:ext cx="0" cy="154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1" name="Line 13"/>
            <p:cNvSpPr>
              <a:spLocks noChangeShapeType="1"/>
            </p:cNvSpPr>
            <p:nvPr/>
          </p:nvSpPr>
          <p:spPr bwMode="auto">
            <a:xfrm>
              <a:off x="499"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2" name="Line 14"/>
            <p:cNvSpPr>
              <a:spLocks noChangeShapeType="1"/>
            </p:cNvSpPr>
            <p:nvPr/>
          </p:nvSpPr>
          <p:spPr bwMode="auto">
            <a:xfrm>
              <a:off x="1225"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3" name="Line 15"/>
            <p:cNvSpPr>
              <a:spLocks noChangeShapeType="1"/>
            </p:cNvSpPr>
            <p:nvPr/>
          </p:nvSpPr>
          <p:spPr bwMode="auto">
            <a:xfrm flipV="1">
              <a:off x="1951"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4" name="Line 16"/>
            <p:cNvSpPr>
              <a:spLocks noChangeShapeType="1"/>
            </p:cNvSpPr>
            <p:nvPr/>
          </p:nvSpPr>
          <p:spPr bwMode="auto">
            <a:xfrm>
              <a:off x="2676" y="0"/>
              <a:ext cx="0" cy="30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5" name="Line 17"/>
            <p:cNvSpPr>
              <a:spLocks noChangeShapeType="1"/>
            </p:cNvSpPr>
            <p:nvPr/>
          </p:nvSpPr>
          <p:spPr bwMode="auto">
            <a:xfrm>
              <a:off x="0" y="454"/>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6" name="Line 18"/>
            <p:cNvSpPr>
              <a:spLocks noChangeShapeType="1"/>
            </p:cNvSpPr>
            <p:nvPr/>
          </p:nvSpPr>
          <p:spPr bwMode="auto">
            <a:xfrm flipH="1">
              <a:off x="0" y="1179"/>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7" name="Line 19"/>
            <p:cNvSpPr>
              <a:spLocks noChangeShapeType="1"/>
            </p:cNvSpPr>
            <p:nvPr/>
          </p:nvSpPr>
          <p:spPr bwMode="auto">
            <a:xfrm>
              <a:off x="0" y="1905"/>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8" name="Line 20"/>
            <p:cNvSpPr>
              <a:spLocks noChangeShapeType="1"/>
            </p:cNvSpPr>
            <p:nvPr/>
          </p:nvSpPr>
          <p:spPr bwMode="auto">
            <a:xfrm flipH="1">
              <a:off x="0" y="2631"/>
              <a:ext cx="313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9" name="Rectangle 21"/>
            <p:cNvSpPr>
              <a:spLocks noChangeArrowheads="1"/>
            </p:cNvSpPr>
            <p:nvPr/>
          </p:nvSpPr>
          <p:spPr bwMode="auto">
            <a:xfrm>
              <a:off x="136" y="91"/>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90" name="Rectangle 22"/>
            <p:cNvSpPr>
              <a:spLocks noChangeArrowheads="1"/>
            </p:cNvSpPr>
            <p:nvPr/>
          </p:nvSpPr>
          <p:spPr bwMode="auto">
            <a:xfrm>
              <a:off x="680" y="91"/>
              <a:ext cx="182" cy="1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91" name="Rectangle 23"/>
            <p:cNvSpPr>
              <a:spLocks noChangeArrowheads="1"/>
            </p:cNvSpPr>
            <p:nvPr/>
          </p:nvSpPr>
          <p:spPr bwMode="auto">
            <a:xfrm>
              <a:off x="318" y="91"/>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92" name="Rectangle 24"/>
            <p:cNvSpPr>
              <a:spLocks noChangeArrowheads="1"/>
            </p:cNvSpPr>
            <p:nvPr/>
          </p:nvSpPr>
          <p:spPr bwMode="auto">
            <a:xfrm>
              <a:off x="499" y="91"/>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93" name="Rectangle 25"/>
            <p:cNvSpPr>
              <a:spLocks noChangeArrowheads="1"/>
            </p:cNvSpPr>
            <p:nvPr/>
          </p:nvSpPr>
          <p:spPr bwMode="auto">
            <a:xfrm>
              <a:off x="862" y="91"/>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94" name="Rectangle 26"/>
            <p:cNvSpPr>
              <a:spLocks noChangeArrowheads="1"/>
            </p:cNvSpPr>
            <p:nvPr/>
          </p:nvSpPr>
          <p:spPr bwMode="auto">
            <a:xfrm>
              <a:off x="1406" y="91"/>
              <a:ext cx="182" cy="1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95" name="Rectangle 27"/>
            <p:cNvSpPr>
              <a:spLocks noChangeArrowheads="1"/>
            </p:cNvSpPr>
            <p:nvPr/>
          </p:nvSpPr>
          <p:spPr bwMode="auto">
            <a:xfrm>
              <a:off x="1044" y="91"/>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96" name="Rectangle 28"/>
            <p:cNvSpPr>
              <a:spLocks noChangeArrowheads="1"/>
            </p:cNvSpPr>
            <p:nvPr/>
          </p:nvSpPr>
          <p:spPr bwMode="auto">
            <a:xfrm>
              <a:off x="1225" y="91"/>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97" name="Rectangle 29"/>
            <p:cNvSpPr>
              <a:spLocks noChangeArrowheads="1"/>
            </p:cNvSpPr>
            <p:nvPr/>
          </p:nvSpPr>
          <p:spPr bwMode="auto">
            <a:xfrm>
              <a:off x="1587"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98" name="Rectangle 30"/>
            <p:cNvSpPr>
              <a:spLocks noChangeArrowheads="1"/>
            </p:cNvSpPr>
            <p:nvPr/>
          </p:nvSpPr>
          <p:spPr bwMode="auto">
            <a:xfrm>
              <a:off x="2131" y="9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99" name="Rectangle 31"/>
            <p:cNvSpPr>
              <a:spLocks noChangeArrowheads="1"/>
            </p:cNvSpPr>
            <p:nvPr/>
          </p:nvSpPr>
          <p:spPr bwMode="auto">
            <a:xfrm>
              <a:off x="1769"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00" name="Rectangle 32"/>
            <p:cNvSpPr>
              <a:spLocks noChangeArrowheads="1"/>
            </p:cNvSpPr>
            <p:nvPr/>
          </p:nvSpPr>
          <p:spPr bwMode="auto">
            <a:xfrm>
              <a:off x="1950"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01" name="Rectangle 33"/>
            <p:cNvSpPr>
              <a:spLocks noChangeArrowheads="1"/>
            </p:cNvSpPr>
            <p:nvPr/>
          </p:nvSpPr>
          <p:spPr bwMode="auto">
            <a:xfrm>
              <a:off x="2313"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02" name="Rectangle 34"/>
            <p:cNvSpPr>
              <a:spLocks noChangeArrowheads="1"/>
            </p:cNvSpPr>
            <p:nvPr/>
          </p:nvSpPr>
          <p:spPr bwMode="auto">
            <a:xfrm>
              <a:off x="2857" y="9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03" name="Rectangle 35"/>
            <p:cNvSpPr>
              <a:spLocks noChangeArrowheads="1"/>
            </p:cNvSpPr>
            <p:nvPr/>
          </p:nvSpPr>
          <p:spPr bwMode="auto">
            <a:xfrm>
              <a:off x="2495"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04" name="Rectangle 36"/>
            <p:cNvSpPr>
              <a:spLocks noChangeArrowheads="1"/>
            </p:cNvSpPr>
            <p:nvPr/>
          </p:nvSpPr>
          <p:spPr bwMode="auto">
            <a:xfrm>
              <a:off x="2676" y="9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05" name="Rectangle 37"/>
            <p:cNvSpPr>
              <a:spLocks noChangeArrowheads="1"/>
            </p:cNvSpPr>
            <p:nvPr/>
          </p:nvSpPr>
          <p:spPr bwMode="auto">
            <a:xfrm>
              <a:off x="135" y="272"/>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06" name="Rectangle 38"/>
            <p:cNvSpPr>
              <a:spLocks noChangeArrowheads="1"/>
            </p:cNvSpPr>
            <p:nvPr/>
          </p:nvSpPr>
          <p:spPr bwMode="auto">
            <a:xfrm>
              <a:off x="679" y="272"/>
              <a:ext cx="182" cy="1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07" name="Rectangle 39"/>
            <p:cNvSpPr>
              <a:spLocks noChangeArrowheads="1"/>
            </p:cNvSpPr>
            <p:nvPr/>
          </p:nvSpPr>
          <p:spPr bwMode="auto">
            <a:xfrm>
              <a:off x="317" y="272"/>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08" name="Rectangle 40"/>
            <p:cNvSpPr>
              <a:spLocks noChangeArrowheads="1"/>
            </p:cNvSpPr>
            <p:nvPr/>
          </p:nvSpPr>
          <p:spPr bwMode="auto">
            <a:xfrm>
              <a:off x="498" y="272"/>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09" name="Rectangle 41"/>
            <p:cNvSpPr>
              <a:spLocks noChangeArrowheads="1"/>
            </p:cNvSpPr>
            <p:nvPr/>
          </p:nvSpPr>
          <p:spPr bwMode="auto">
            <a:xfrm>
              <a:off x="861" y="272"/>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10" name="Rectangle 42"/>
            <p:cNvSpPr>
              <a:spLocks noChangeArrowheads="1"/>
            </p:cNvSpPr>
            <p:nvPr/>
          </p:nvSpPr>
          <p:spPr bwMode="auto">
            <a:xfrm>
              <a:off x="1405" y="272"/>
              <a:ext cx="182" cy="1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11" name="Rectangle 43"/>
            <p:cNvSpPr>
              <a:spLocks noChangeArrowheads="1"/>
            </p:cNvSpPr>
            <p:nvPr/>
          </p:nvSpPr>
          <p:spPr bwMode="auto">
            <a:xfrm>
              <a:off x="1043" y="272"/>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12" name="Rectangle 44"/>
            <p:cNvSpPr>
              <a:spLocks noChangeArrowheads="1"/>
            </p:cNvSpPr>
            <p:nvPr/>
          </p:nvSpPr>
          <p:spPr bwMode="auto">
            <a:xfrm>
              <a:off x="1224" y="272"/>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13" name="Rectangle 45"/>
            <p:cNvSpPr>
              <a:spLocks noChangeArrowheads="1"/>
            </p:cNvSpPr>
            <p:nvPr/>
          </p:nvSpPr>
          <p:spPr bwMode="auto">
            <a:xfrm>
              <a:off x="1586" y="27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14" name="Rectangle 46"/>
            <p:cNvSpPr>
              <a:spLocks noChangeArrowheads="1"/>
            </p:cNvSpPr>
            <p:nvPr/>
          </p:nvSpPr>
          <p:spPr bwMode="auto">
            <a:xfrm>
              <a:off x="2130" y="27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15" name="Rectangle 47"/>
            <p:cNvSpPr>
              <a:spLocks noChangeArrowheads="1"/>
            </p:cNvSpPr>
            <p:nvPr/>
          </p:nvSpPr>
          <p:spPr bwMode="auto">
            <a:xfrm>
              <a:off x="1768"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16" name="Rectangle 48"/>
            <p:cNvSpPr>
              <a:spLocks noChangeArrowheads="1"/>
            </p:cNvSpPr>
            <p:nvPr/>
          </p:nvSpPr>
          <p:spPr bwMode="auto">
            <a:xfrm>
              <a:off x="1949"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17" name="Rectangle 49"/>
            <p:cNvSpPr>
              <a:spLocks noChangeArrowheads="1"/>
            </p:cNvSpPr>
            <p:nvPr/>
          </p:nvSpPr>
          <p:spPr bwMode="auto">
            <a:xfrm>
              <a:off x="2312" y="27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18" name="Rectangle 50"/>
            <p:cNvSpPr>
              <a:spLocks noChangeArrowheads="1"/>
            </p:cNvSpPr>
            <p:nvPr/>
          </p:nvSpPr>
          <p:spPr bwMode="auto">
            <a:xfrm>
              <a:off x="2856" y="27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19" name="Rectangle 51"/>
            <p:cNvSpPr>
              <a:spLocks noChangeArrowheads="1"/>
            </p:cNvSpPr>
            <p:nvPr/>
          </p:nvSpPr>
          <p:spPr bwMode="auto">
            <a:xfrm>
              <a:off x="2494"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20" name="Rectangle 52"/>
            <p:cNvSpPr>
              <a:spLocks noChangeArrowheads="1"/>
            </p:cNvSpPr>
            <p:nvPr/>
          </p:nvSpPr>
          <p:spPr bwMode="auto">
            <a:xfrm>
              <a:off x="2675" y="27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21" name="Rectangle 53"/>
            <p:cNvSpPr>
              <a:spLocks noChangeArrowheads="1"/>
            </p:cNvSpPr>
            <p:nvPr/>
          </p:nvSpPr>
          <p:spPr bwMode="auto">
            <a:xfrm>
              <a:off x="137" y="454"/>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22" name="Rectangle 54"/>
            <p:cNvSpPr>
              <a:spLocks noChangeArrowheads="1"/>
            </p:cNvSpPr>
            <p:nvPr/>
          </p:nvSpPr>
          <p:spPr bwMode="auto">
            <a:xfrm>
              <a:off x="681" y="454"/>
              <a:ext cx="182" cy="18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23" name="Rectangle 55"/>
            <p:cNvSpPr>
              <a:spLocks noChangeArrowheads="1"/>
            </p:cNvSpPr>
            <p:nvPr/>
          </p:nvSpPr>
          <p:spPr bwMode="auto">
            <a:xfrm>
              <a:off x="319" y="454"/>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24" name="Rectangle 56"/>
            <p:cNvSpPr>
              <a:spLocks noChangeArrowheads="1"/>
            </p:cNvSpPr>
            <p:nvPr/>
          </p:nvSpPr>
          <p:spPr bwMode="auto">
            <a:xfrm>
              <a:off x="500" y="454"/>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25" name="Rectangle 57"/>
            <p:cNvSpPr>
              <a:spLocks noChangeArrowheads="1"/>
            </p:cNvSpPr>
            <p:nvPr/>
          </p:nvSpPr>
          <p:spPr bwMode="auto">
            <a:xfrm>
              <a:off x="863" y="454"/>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26" name="Rectangle 58"/>
            <p:cNvSpPr>
              <a:spLocks noChangeArrowheads="1"/>
            </p:cNvSpPr>
            <p:nvPr/>
          </p:nvSpPr>
          <p:spPr bwMode="auto">
            <a:xfrm>
              <a:off x="1407" y="454"/>
              <a:ext cx="182" cy="18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27" name="Rectangle 59"/>
            <p:cNvSpPr>
              <a:spLocks noChangeArrowheads="1"/>
            </p:cNvSpPr>
            <p:nvPr/>
          </p:nvSpPr>
          <p:spPr bwMode="auto">
            <a:xfrm>
              <a:off x="1045" y="454"/>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28" name="Rectangle 60"/>
            <p:cNvSpPr>
              <a:spLocks noChangeArrowheads="1"/>
            </p:cNvSpPr>
            <p:nvPr/>
          </p:nvSpPr>
          <p:spPr bwMode="auto">
            <a:xfrm>
              <a:off x="1226" y="454"/>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29" name="Rectangle 61"/>
            <p:cNvSpPr>
              <a:spLocks noChangeArrowheads="1"/>
            </p:cNvSpPr>
            <p:nvPr/>
          </p:nvSpPr>
          <p:spPr bwMode="auto">
            <a:xfrm>
              <a:off x="1588"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30" name="Rectangle 62"/>
            <p:cNvSpPr>
              <a:spLocks noChangeArrowheads="1"/>
            </p:cNvSpPr>
            <p:nvPr/>
          </p:nvSpPr>
          <p:spPr bwMode="auto">
            <a:xfrm>
              <a:off x="2132" y="45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31" name="Rectangle 63"/>
            <p:cNvSpPr>
              <a:spLocks noChangeArrowheads="1"/>
            </p:cNvSpPr>
            <p:nvPr/>
          </p:nvSpPr>
          <p:spPr bwMode="auto">
            <a:xfrm>
              <a:off x="1770" y="454"/>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32" name="Rectangle 64"/>
            <p:cNvSpPr>
              <a:spLocks noChangeArrowheads="1"/>
            </p:cNvSpPr>
            <p:nvPr/>
          </p:nvSpPr>
          <p:spPr bwMode="auto">
            <a:xfrm>
              <a:off x="1951"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33" name="Rectangle 65"/>
            <p:cNvSpPr>
              <a:spLocks noChangeArrowheads="1"/>
            </p:cNvSpPr>
            <p:nvPr/>
          </p:nvSpPr>
          <p:spPr bwMode="auto">
            <a:xfrm>
              <a:off x="2314"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34" name="Rectangle 66"/>
            <p:cNvSpPr>
              <a:spLocks noChangeArrowheads="1"/>
            </p:cNvSpPr>
            <p:nvPr/>
          </p:nvSpPr>
          <p:spPr bwMode="auto">
            <a:xfrm>
              <a:off x="2858" y="454"/>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35" name="Rectangle 67"/>
            <p:cNvSpPr>
              <a:spLocks noChangeArrowheads="1"/>
            </p:cNvSpPr>
            <p:nvPr/>
          </p:nvSpPr>
          <p:spPr bwMode="auto">
            <a:xfrm>
              <a:off x="2496" y="454"/>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36" name="Rectangle 68"/>
            <p:cNvSpPr>
              <a:spLocks noChangeArrowheads="1"/>
            </p:cNvSpPr>
            <p:nvPr/>
          </p:nvSpPr>
          <p:spPr bwMode="auto">
            <a:xfrm>
              <a:off x="2677" y="454"/>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37" name="Rectangle 69"/>
            <p:cNvSpPr>
              <a:spLocks noChangeArrowheads="1"/>
            </p:cNvSpPr>
            <p:nvPr/>
          </p:nvSpPr>
          <p:spPr bwMode="auto">
            <a:xfrm>
              <a:off x="136" y="635"/>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38" name="Rectangle 70"/>
            <p:cNvSpPr>
              <a:spLocks noChangeArrowheads="1"/>
            </p:cNvSpPr>
            <p:nvPr/>
          </p:nvSpPr>
          <p:spPr bwMode="auto">
            <a:xfrm>
              <a:off x="318" y="635"/>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39" name="Rectangle 71"/>
            <p:cNvSpPr>
              <a:spLocks noChangeArrowheads="1"/>
            </p:cNvSpPr>
            <p:nvPr/>
          </p:nvSpPr>
          <p:spPr bwMode="auto">
            <a:xfrm>
              <a:off x="499" y="635"/>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40" name="Rectangle 72"/>
            <p:cNvSpPr>
              <a:spLocks noChangeArrowheads="1"/>
            </p:cNvSpPr>
            <p:nvPr/>
          </p:nvSpPr>
          <p:spPr bwMode="auto">
            <a:xfrm>
              <a:off x="1406" y="635"/>
              <a:ext cx="182" cy="18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41" name="Rectangle 73"/>
            <p:cNvSpPr>
              <a:spLocks noChangeArrowheads="1"/>
            </p:cNvSpPr>
            <p:nvPr/>
          </p:nvSpPr>
          <p:spPr bwMode="auto">
            <a:xfrm>
              <a:off x="1044" y="635"/>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42" name="Rectangle 74"/>
            <p:cNvSpPr>
              <a:spLocks noChangeArrowheads="1"/>
            </p:cNvSpPr>
            <p:nvPr/>
          </p:nvSpPr>
          <p:spPr bwMode="auto">
            <a:xfrm>
              <a:off x="1225" y="635"/>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43" name="Rectangle 75"/>
            <p:cNvSpPr>
              <a:spLocks noChangeArrowheads="1"/>
            </p:cNvSpPr>
            <p:nvPr/>
          </p:nvSpPr>
          <p:spPr bwMode="auto">
            <a:xfrm>
              <a:off x="1587"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44" name="Rectangle 76"/>
            <p:cNvSpPr>
              <a:spLocks noChangeArrowheads="1"/>
            </p:cNvSpPr>
            <p:nvPr/>
          </p:nvSpPr>
          <p:spPr bwMode="auto">
            <a:xfrm>
              <a:off x="1769"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45" name="Rectangle 77"/>
            <p:cNvSpPr>
              <a:spLocks noChangeArrowheads="1"/>
            </p:cNvSpPr>
            <p:nvPr/>
          </p:nvSpPr>
          <p:spPr bwMode="auto">
            <a:xfrm>
              <a:off x="1950"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46" name="Rectangle 78"/>
            <p:cNvSpPr>
              <a:spLocks noChangeArrowheads="1"/>
            </p:cNvSpPr>
            <p:nvPr/>
          </p:nvSpPr>
          <p:spPr bwMode="auto">
            <a:xfrm>
              <a:off x="2857" y="63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47" name="Rectangle 79"/>
            <p:cNvSpPr>
              <a:spLocks noChangeArrowheads="1"/>
            </p:cNvSpPr>
            <p:nvPr/>
          </p:nvSpPr>
          <p:spPr bwMode="auto">
            <a:xfrm>
              <a:off x="2495"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48" name="Rectangle 80"/>
            <p:cNvSpPr>
              <a:spLocks noChangeArrowheads="1"/>
            </p:cNvSpPr>
            <p:nvPr/>
          </p:nvSpPr>
          <p:spPr bwMode="auto">
            <a:xfrm>
              <a:off x="2676" y="63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49" name="Rectangle 81"/>
            <p:cNvSpPr>
              <a:spLocks noChangeArrowheads="1"/>
            </p:cNvSpPr>
            <p:nvPr/>
          </p:nvSpPr>
          <p:spPr bwMode="auto">
            <a:xfrm>
              <a:off x="137" y="817"/>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50" name="Rectangle 82"/>
            <p:cNvSpPr>
              <a:spLocks noChangeArrowheads="1"/>
            </p:cNvSpPr>
            <p:nvPr/>
          </p:nvSpPr>
          <p:spPr bwMode="auto">
            <a:xfrm>
              <a:off x="319" y="817"/>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51" name="Rectangle 83"/>
            <p:cNvSpPr>
              <a:spLocks noChangeArrowheads="1"/>
            </p:cNvSpPr>
            <p:nvPr/>
          </p:nvSpPr>
          <p:spPr bwMode="auto">
            <a:xfrm>
              <a:off x="500" y="817"/>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52" name="Rectangle 84"/>
            <p:cNvSpPr>
              <a:spLocks noChangeArrowheads="1"/>
            </p:cNvSpPr>
            <p:nvPr/>
          </p:nvSpPr>
          <p:spPr bwMode="auto">
            <a:xfrm>
              <a:off x="863" y="817"/>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53" name="Rectangle 85"/>
            <p:cNvSpPr>
              <a:spLocks noChangeArrowheads="1"/>
            </p:cNvSpPr>
            <p:nvPr/>
          </p:nvSpPr>
          <p:spPr bwMode="auto">
            <a:xfrm>
              <a:off x="1407" y="817"/>
              <a:ext cx="182" cy="1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54" name="Rectangle 86"/>
            <p:cNvSpPr>
              <a:spLocks noChangeArrowheads="1"/>
            </p:cNvSpPr>
            <p:nvPr/>
          </p:nvSpPr>
          <p:spPr bwMode="auto">
            <a:xfrm>
              <a:off x="1045" y="817"/>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55" name="Rectangle 87"/>
            <p:cNvSpPr>
              <a:spLocks noChangeArrowheads="1"/>
            </p:cNvSpPr>
            <p:nvPr/>
          </p:nvSpPr>
          <p:spPr bwMode="auto">
            <a:xfrm>
              <a:off x="1226" y="817"/>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56" name="Rectangle 88"/>
            <p:cNvSpPr>
              <a:spLocks noChangeArrowheads="1"/>
            </p:cNvSpPr>
            <p:nvPr/>
          </p:nvSpPr>
          <p:spPr bwMode="auto">
            <a:xfrm>
              <a:off x="1588" y="817"/>
              <a:ext cx="182" cy="181"/>
            </a:xfrm>
            <a:prstGeom prst="rect">
              <a:avLst/>
            </a:prstGeom>
            <a:solidFill>
              <a:srgbClr val="660033"/>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57" name="Rectangle 89"/>
            <p:cNvSpPr>
              <a:spLocks noChangeArrowheads="1"/>
            </p:cNvSpPr>
            <p:nvPr/>
          </p:nvSpPr>
          <p:spPr bwMode="auto">
            <a:xfrm>
              <a:off x="2132" y="81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58" name="Rectangle 90"/>
            <p:cNvSpPr>
              <a:spLocks noChangeArrowheads="1"/>
            </p:cNvSpPr>
            <p:nvPr/>
          </p:nvSpPr>
          <p:spPr bwMode="auto">
            <a:xfrm>
              <a:off x="1770"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59" name="Rectangle 91"/>
            <p:cNvSpPr>
              <a:spLocks noChangeArrowheads="1"/>
            </p:cNvSpPr>
            <p:nvPr/>
          </p:nvSpPr>
          <p:spPr bwMode="auto">
            <a:xfrm>
              <a:off x="1951"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60" name="Rectangle 92"/>
            <p:cNvSpPr>
              <a:spLocks noChangeArrowheads="1"/>
            </p:cNvSpPr>
            <p:nvPr/>
          </p:nvSpPr>
          <p:spPr bwMode="auto">
            <a:xfrm>
              <a:off x="2858" y="817"/>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61" name="Rectangle 93"/>
            <p:cNvSpPr>
              <a:spLocks noChangeArrowheads="1"/>
            </p:cNvSpPr>
            <p:nvPr/>
          </p:nvSpPr>
          <p:spPr bwMode="auto">
            <a:xfrm>
              <a:off x="2496"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62" name="Rectangle 94"/>
            <p:cNvSpPr>
              <a:spLocks noChangeArrowheads="1"/>
            </p:cNvSpPr>
            <p:nvPr/>
          </p:nvSpPr>
          <p:spPr bwMode="auto">
            <a:xfrm>
              <a:off x="2677" y="817"/>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63" name="Rectangle 95"/>
            <p:cNvSpPr>
              <a:spLocks noChangeArrowheads="1"/>
            </p:cNvSpPr>
            <p:nvPr/>
          </p:nvSpPr>
          <p:spPr bwMode="auto">
            <a:xfrm>
              <a:off x="136" y="998"/>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64" name="Rectangle 96"/>
            <p:cNvSpPr>
              <a:spLocks noChangeArrowheads="1"/>
            </p:cNvSpPr>
            <p:nvPr/>
          </p:nvSpPr>
          <p:spPr bwMode="auto">
            <a:xfrm>
              <a:off x="680" y="998"/>
              <a:ext cx="182" cy="1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zh-CN" b="0">
                <a:solidFill>
                  <a:schemeClr val="tx1"/>
                </a:solidFill>
                <a:ea typeface="宋体" pitchFamily="2" charset="-122"/>
              </a:endParaRPr>
            </a:p>
          </p:txBody>
        </p:sp>
        <p:sp>
          <p:nvSpPr>
            <p:cNvPr id="49265" name="Rectangle 97"/>
            <p:cNvSpPr>
              <a:spLocks noChangeArrowheads="1"/>
            </p:cNvSpPr>
            <p:nvPr/>
          </p:nvSpPr>
          <p:spPr bwMode="auto">
            <a:xfrm>
              <a:off x="318" y="998"/>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66" name="Rectangle 98"/>
            <p:cNvSpPr>
              <a:spLocks noChangeArrowheads="1"/>
            </p:cNvSpPr>
            <p:nvPr/>
          </p:nvSpPr>
          <p:spPr bwMode="auto">
            <a:xfrm>
              <a:off x="499" y="998"/>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67" name="Rectangle 99"/>
            <p:cNvSpPr>
              <a:spLocks noChangeArrowheads="1"/>
            </p:cNvSpPr>
            <p:nvPr/>
          </p:nvSpPr>
          <p:spPr bwMode="auto">
            <a:xfrm>
              <a:off x="862" y="998"/>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68" name="Rectangle 100"/>
            <p:cNvSpPr>
              <a:spLocks noChangeArrowheads="1"/>
            </p:cNvSpPr>
            <p:nvPr/>
          </p:nvSpPr>
          <p:spPr bwMode="auto">
            <a:xfrm>
              <a:off x="1406" y="998"/>
              <a:ext cx="182" cy="1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69" name="Rectangle 101"/>
            <p:cNvSpPr>
              <a:spLocks noChangeArrowheads="1"/>
            </p:cNvSpPr>
            <p:nvPr/>
          </p:nvSpPr>
          <p:spPr bwMode="auto">
            <a:xfrm>
              <a:off x="1044" y="998"/>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70" name="Rectangle 102"/>
            <p:cNvSpPr>
              <a:spLocks noChangeArrowheads="1"/>
            </p:cNvSpPr>
            <p:nvPr/>
          </p:nvSpPr>
          <p:spPr bwMode="auto">
            <a:xfrm>
              <a:off x="1225" y="998"/>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71" name="Rectangle 103"/>
            <p:cNvSpPr>
              <a:spLocks noChangeArrowheads="1"/>
            </p:cNvSpPr>
            <p:nvPr/>
          </p:nvSpPr>
          <p:spPr bwMode="auto">
            <a:xfrm>
              <a:off x="1587"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72" name="Rectangle 104"/>
            <p:cNvSpPr>
              <a:spLocks noChangeArrowheads="1"/>
            </p:cNvSpPr>
            <p:nvPr/>
          </p:nvSpPr>
          <p:spPr bwMode="auto">
            <a:xfrm>
              <a:off x="2131" y="99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73" name="Rectangle 105"/>
            <p:cNvSpPr>
              <a:spLocks noChangeArrowheads="1"/>
            </p:cNvSpPr>
            <p:nvPr/>
          </p:nvSpPr>
          <p:spPr bwMode="auto">
            <a:xfrm>
              <a:off x="1769"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74" name="Rectangle 106"/>
            <p:cNvSpPr>
              <a:spLocks noChangeArrowheads="1"/>
            </p:cNvSpPr>
            <p:nvPr/>
          </p:nvSpPr>
          <p:spPr bwMode="auto">
            <a:xfrm>
              <a:off x="1950"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75" name="Rectangle 107"/>
            <p:cNvSpPr>
              <a:spLocks noChangeArrowheads="1"/>
            </p:cNvSpPr>
            <p:nvPr/>
          </p:nvSpPr>
          <p:spPr bwMode="auto">
            <a:xfrm>
              <a:off x="2313"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76" name="Rectangle 108"/>
            <p:cNvSpPr>
              <a:spLocks noChangeArrowheads="1"/>
            </p:cNvSpPr>
            <p:nvPr/>
          </p:nvSpPr>
          <p:spPr bwMode="auto">
            <a:xfrm>
              <a:off x="2857" y="99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77" name="Rectangle 109"/>
            <p:cNvSpPr>
              <a:spLocks noChangeArrowheads="1"/>
            </p:cNvSpPr>
            <p:nvPr/>
          </p:nvSpPr>
          <p:spPr bwMode="auto">
            <a:xfrm>
              <a:off x="2495" y="99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78" name="Rectangle 110"/>
            <p:cNvSpPr>
              <a:spLocks noChangeArrowheads="1"/>
            </p:cNvSpPr>
            <p:nvPr/>
          </p:nvSpPr>
          <p:spPr bwMode="auto">
            <a:xfrm>
              <a:off x="2676" y="99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79" name="Rectangle 111"/>
            <p:cNvSpPr>
              <a:spLocks noChangeArrowheads="1"/>
            </p:cNvSpPr>
            <p:nvPr/>
          </p:nvSpPr>
          <p:spPr bwMode="auto">
            <a:xfrm>
              <a:off x="138" y="1180"/>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80" name="Rectangle 112"/>
            <p:cNvSpPr>
              <a:spLocks noChangeArrowheads="1"/>
            </p:cNvSpPr>
            <p:nvPr/>
          </p:nvSpPr>
          <p:spPr bwMode="auto">
            <a:xfrm>
              <a:off x="682" y="1180"/>
              <a:ext cx="182" cy="18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81" name="Rectangle 113"/>
            <p:cNvSpPr>
              <a:spLocks noChangeArrowheads="1"/>
            </p:cNvSpPr>
            <p:nvPr/>
          </p:nvSpPr>
          <p:spPr bwMode="auto">
            <a:xfrm>
              <a:off x="320" y="1180"/>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82" name="Rectangle 114"/>
            <p:cNvSpPr>
              <a:spLocks noChangeArrowheads="1"/>
            </p:cNvSpPr>
            <p:nvPr/>
          </p:nvSpPr>
          <p:spPr bwMode="auto">
            <a:xfrm>
              <a:off x="501" y="1180"/>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83" name="Rectangle 115"/>
            <p:cNvSpPr>
              <a:spLocks noChangeArrowheads="1"/>
            </p:cNvSpPr>
            <p:nvPr/>
          </p:nvSpPr>
          <p:spPr bwMode="auto">
            <a:xfrm>
              <a:off x="864" y="1180"/>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84" name="Rectangle 116"/>
            <p:cNvSpPr>
              <a:spLocks noChangeArrowheads="1"/>
            </p:cNvSpPr>
            <p:nvPr/>
          </p:nvSpPr>
          <p:spPr bwMode="auto">
            <a:xfrm>
              <a:off x="1408" y="1180"/>
              <a:ext cx="182" cy="18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85" name="Rectangle 117"/>
            <p:cNvSpPr>
              <a:spLocks noChangeArrowheads="1"/>
            </p:cNvSpPr>
            <p:nvPr/>
          </p:nvSpPr>
          <p:spPr bwMode="auto">
            <a:xfrm>
              <a:off x="1046" y="1180"/>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86" name="Rectangle 118"/>
            <p:cNvSpPr>
              <a:spLocks noChangeArrowheads="1"/>
            </p:cNvSpPr>
            <p:nvPr/>
          </p:nvSpPr>
          <p:spPr bwMode="auto">
            <a:xfrm>
              <a:off x="1227" y="1180"/>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87" name="Rectangle 119"/>
            <p:cNvSpPr>
              <a:spLocks noChangeArrowheads="1"/>
            </p:cNvSpPr>
            <p:nvPr/>
          </p:nvSpPr>
          <p:spPr bwMode="auto">
            <a:xfrm>
              <a:off x="1589" y="118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88" name="Rectangle 120"/>
            <p:cNvSpPr>
              <a:spLocks noChangeArrowheads="1"/>
            </p:cNvSpPr>
            <p:nvPr/>
          </p:nvSpPr>
          <p:spPr bwMode="auto">
            <a:xfrm>
              <a:off x="2133" y="118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89" name="Rectangle 121"/>
            <p:cNvSpPr>
              <a:spLocks noChangeArrowheads="1"/>
            </p:cNvSpPr>
            <p:nvPr/>
          </p:nvSpPr>
          <p:spPr bwMode="auto">
            <a:xfrm>
              <a:off x="1771"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90" name="Rectangle 122"/>
            <p:cNvSpPr>
              <a:spLocks noChangeArrowheads="1"/>
            </p:cNvSpPr>
            <p:nvPr/>
          </p:nvSpPr>
          <p:spPr bwMode="auto">
            <a:xfrm>
              <a:off x="1952"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91" name="Rectangle 123"/>
            <p:cNvSpPr>
              <a:spLocks noChangeArrowheads="1"/>
            </p:cNvSpPr>
            <p:nvPr/>
          </p:nvSpPr>
          <p:spPr bwMode="auto">
            <a:xfrm>
              <a:off x="2315" y="1180"/>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92" name="Rectangle 124"/>
            <p:cNvSpPr>
              <a:spLocks noChangeArrowheads="1"/>
            </p:cNvSpPr>
            <p:nvPr/>
          </p:nvSpPr>
          <p:spPr bwMode="auto">
            <a:xfrm>
              <a:off x="2859" y="1180"/>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93" name="Rectangle 125"/>
            <p:cNvSpPr>
              <a:spLocks noChangeArrowheads="1"/>
            </p:cNvSpPr>
            <p:nvPr/>
          </p:nvSpPr>
          <p:spPr bwMode="auto">
            <a:xfrm>
              <a:off x="2497"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94" name="Rectangle 126"/>
            <p:cNvSpPr>
              <a:spLocks noChangeArrowheads="1"/>
            </p:cNvSpPr>
            <p:nvPr/>
          </p:nvSpPr>
          <p:spPr bwMode="auto">
            <a:xfrm>
              <a:off x="2678" y="118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95" name="Rectangle 127"/>
            <p:cNvSpPr>
              <a:spLocks noChangeArrowheads="1"/>
            </p:cNvSpPr>
            <p:nvPr/>
          </p:nvSpPr>
          <p:spPr bwMode="auto">
            <a:xfrm>
              <a:off x="137" y="1361"/>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96" name="Rectangle 128"/>
            <p:cNvSpPr>
              <a:spLocks noChangeArrowheads="1"/>
            </p:cNvSpPr>
            <p:nvPr/>
          </p:nvSpPr>
          <p:spPr bwMode="auto">
            <a:xfrm>
              <a:off x="681" y="1361"/>
              <a:ext cx="182" cy="18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97" name="Rectangle 129"/>
            <p:cNvSpPr>
              <a:spLocks noChangeArrowheads="1"/>
            </p:cNvSpPr>
            <p:nvPr/>
          </p:nvSpPr>
          <p:spPr bwMode="auto">
            <a:xfrm>
              <a:off x="319" y="1361"/>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98" name="Rectangle 130"/>
            <p:cNvSpPr>
              <a:spLocks noChangeArrowheads="1"/>
            </p:cNvSpPr>
            <p:nvPr/>
          </p:nvSpPr>
          <p:spPr bwMode="auto">
            <a:xfrm>
              <a:off x="500" y="1361"/>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299" name="Rectangle 131"/>
            <p:cNvSpPr>
              <a:spLocks noChangeArrowheads="1"/>
            </p:cNvSpPr>
            <p:nvPr/>
          </p:nvSpPr>
          <p:spPr bwMode="auto">
            <a:xfrm>
              <a:off x="863" y="1361"/>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00" name="Rectangle 132"/>
            <p:cNvSpPr>
              <a:spLocks noChangeArrowheads="1"/>
            </p:cNvSpPr>
            <p:nvPr/>
          </p:nvSpPr>
          <p:spPr bwMode="auto">
            <a:xfrm>
              <a:off x="1045" y="1361"/>
              <a:ext cx="182" cy="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01" name="Rectangle 133"/>
            <p:cNvSpPr>
              <a:spLocks noChangeArrowheads="1"/>
            </p:cNvSpPr>
            <p:nvPr/>
          </p:nvSpPr>
          <p:spPr bwMode="auto">
            <a:xfrm>
              <a:off x="1226" y="1361"/>
              <a:ext cx="182" cy="181"/>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02" name="Rectangle 134"/>
            <p:cNvSpPr>
              <a:spLocks noChangeArrowheads="1"/>
            </p:cNvSpPr>
            <p:nvPr/>
          </p:nvSpPr>
          <p:spPr bwMode="auto">
            <a:xfrm>
              <a:off x="1588"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03" name="Rectangle 135"/>
            <p:cNvSpPr>
              <a:spLocks noChangeArrowheads="1"/>
            </p:cNvSpPr>
            <p:nvPr/>
          </p:nvSpPr>
          <p:spPr bwMode="auto">
            <a:xfrm>
              <a:off x="2132" y="136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04" name="Rectangle 136"/>
            <p:cNvSpPr>
              <a:spLocks noChangeArrowheads="1"/>
            </p:cNvSpPr>
            <p:nvPr/>
          </p:nvSpPr>
          <p:spPr bwMode="auto">
            <a:xfrm>
              <a:off x="1770"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05" name="Rectangle 137"/>
            <p:cNvSpPr>
              <a:spLocks noChangeArrowheads="1"/>
            </p:cNvSpPr>
            <p:nvPr/>
          </p:nvSpPr>
          <p:spPr bwMode="auto">
            <a:xfrm>
              <a:off x="1951"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06" name="Rectangle 138"/>
            <p:cNvSpPr>
              <a:spLocks noChangeArrowheads="1"/>
            </p:cNvSpPr>
            <p:nvPr/>
          </p:nvSpPr>
          <p:spPr bwMode="auto">
            <a:xfrm>
              <a:off x="2314"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07" name="Rectangle 139"/>
            <p:cNvSpPr>
              <a:spLocks noChangeArrowheads="1"/>
            </p:cNvSpPr>
            <p:nvPr/>
          </p:nvSpPr>
          <p:spPr bwMode="auto">
            <a:xfrm>
              <a:off x="2858" y="136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08" name="Rectangle 140"/>
            <p:cNvSpPr>
              <a:spLocks noChangeArrowheads="1"/>
            </p:cNvSpPr>
            <p:nvPr/>
          </p:nvSpPr>
          <p:spPr bwMode="auto">
            <a:xfrm>
              <a:off x="2496"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09" name="Rectangle 141"/>
            <p:cNvSpPr>
              <a:spLocks noChangeArrowheads="1"/>
            </p:cNvSpPr>
            <p:nvPr/>
          </p:nvSpPr>
          <p:spPr bwMode="auto">
            <a:xfrm>
              <a:off x="2677" y="136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10" name="Rectangle 142"/>
            <p:cNvSpPr>
              <a:spLocks noChangeArrowheads="1"/>
            </p:cNvSpPr>
            <p:nvPr/>
          </p:nvSpPr>
          <p:spPr bwMode="auto">
            <a:xfrm>
              <a:off x="136"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11" name="Rectangle 143"/>
            <p:cNvSpPr>
              <a:spLocks noChangeArrowheads="1"/>
            </p:cNvSpPr>
            <p:nvPr/>
          </p:nvSpPr>
          <p:spPr bwMode="auto">
            <a:xfrm>
              <a:off x="680" y="154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12" name="Rectangle 144"/>
            <p:cNvSpPr>
              <a:spLocks noChangeArrowheads="1"/>
            </p:cNvSpPr>
            <p:nvPr/>
          </p:nvSpPr>
          <p:spPr bwMode="auto">
            <a:xfrm>
              <a:off x="318"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13" name="Rectangle 145"/>
            <p:cNvSpPr>
              <a:spLocks noChangeArrowheads="1"/>
            </p:cNvSpPr>
            <p:nvPr/>
          </p:nvSpPr>
          <p:spPr bwMode="auto">
            <a:xfrm>
              <a:off x="499"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14" name="Rectangle 146"/>
            <p:cNvSpPr>
              <a:spLocks noChangeArrowheads="1"/>
            </p:cNvSpPr>
            <p:nvPr/>
          </p:nvSpPr>
          <p:spPr bwMode="auto">
            <a:xfrm>
              <a:off x="862"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15" name="Rectangle 147"/>
            <p:cNvSpPr>
              <a:spLocks noChangeArrowheads="1"/>
            </p:cNvSpPr>
            <p:nvPr/>
          </p:nvSpPr>
          <p:spPr bwMode="auto">
            <a:xfrm>
              <a:off x="1044"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16" name="Rectangle 148"/>
            <p:cNvSpPr>
              <a:spLocks noChangeArrowheads="1"/>
            </p:cNvSpPr>
            <p:nvPr/>
          </p:nvSpPr>
          <p:spPr bwMode="auto">
            <a:xfrm>
              <a:off x="1225"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17" name="Rectangle 149"/>
            <p:cNvSpPr>
              <a:spLocks noChangeArrowheads="1"/>
            </p:cNvSpPr>
            <p:nvPr/>
          </p:nvSpPr>
          <p:spPr bwMode="auto">
            <a:xfrm>
              <a:off x="2131" y="154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18" name="Rectangle 150"/>
            <p:cNvSpPr>
              <a:spLocks noChangeArrowheads="1"/>
            </p:cNvSpPr>
            <p:nvPr/>
          </p:nvSpPr>
          <p:spPr bwMode="auto">
            <a:xfrm>
              <a:off x="1769"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19" name="Rectangle 151"/>
            <p:cNvSpPr>
              <a:spLocks noChangeArrowheads="1"/>
            </p:cNvSpPr>
            <p:nvPr/>
          </p:nvSpPr>
          <p:spPr bwMode="auto">
            <a:xfrm>
              <a:off x="1950"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20" name="Rectangle 152"/>
            <p:cNvSpPr>
              <a:spLocks noChangeArrowheads="1"/>
            </p:cNvSpPr>
            <p:nvPr/>
          </p:nvSpPr>
          <p:spPr bwMode="auto">
            <a:xfrm>
              <a:off x="2313"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21" name="Rectangle 153"/>
            <p:cNvSpPr>
              <a:spLocks noChangeArrowheads="1"/>
            </p:cNvSpPr>
            <p:nvPr/>
          </p:nvSpPr>
          <p:spPr bwMode="auto">
            <a:xfrm>
              <a:off x="2857" y="154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22" name="Rectangle 154"/>
            <p:cNvSpPr>
              <a:spLocks noChangeArrowheads="1"/>
            </p:cNvSpPr>
            <p:nvPr/>
          </p:nvSpPr>
          <p:spPr bwMode="auto">
            <a:xfrm>
              <a:off x="2495"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23" name="Rectangle 155"/>
            <p:cNvSpPr>
              <a:spLocks noChangeArrowheads="1"/>
            </p:cNvSpPr>
            <p:nvPr/>
          </p:nvSpPr>
          <p:spPr bwMode="auto">
            <a:xfrm>
              <a:off x="2676" y="154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24" name="Rectangle 156"/>
            <p:cNvSpPr>
              <a:spLocks noChangeArrowheads="1"/>
            </p:cNvSpPr>
            <p:nvPr/>
          </p:nvSpPr>
          <p:spPr bwMode="auto">
            <a:xfrm>
              <a:off x="135"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25" name="Rectangle 157"/>
            <p:cNvSpPr>
              <a:spLocks noChangeArrowheads="1"/>
            </p:cNvSpPr>
            <p:nvPr/>
          </p:nvSpPr>
          <p:spPr bwMode="auto">
            <a:xfrm>
              <a:off x="679"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26" name="Rectangle 158"/>
            <p:cNvSpPr>
              <a:spLocks noChangeArrowheads="1"/>
            </p:cNvSpPr>
            <p:nvPr/>
          </p:nvSpPr>
          <p:spPr bwMode="auto">
            <a:xfrm>
              <a:off x="317"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27" name="Rectangle 159"/>
            <p:cNvSpPr>
              <a:spLocks noChangeArrowheads="1"/>
            </p:cNvSpPr>
            <p:nvPr/>
          </p:nvSpPr>
          <p:spPr bwMode="auto">
            <a:xfrm>
              <a:off x="498"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28" name="Rectangle 160"/>
            <p:cNvSpPr>
              <a:spLocks noChangeArrowheads="1"/>
            </p:cNvSpPr>
            <p:nvPr/>
          </p:nvSpPr>
          <p:spPr bwMode="auto">
            <a:xfrm>
              <a:off x="861"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29" name="Rectangle 161"/>
            <p:cNvSpPr>
              <a:spLocks noChangeArrowheads="1"/>
            </p:cNvSpPr>
            <p:nvPr/>
          </p:nvSpPr>
          <p:spPr bwMode="auto">
            <a:xfrm>
              <a:off x="1405"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30" name="Rectangle 162"/>
            <p:cNvSpPr>
              <a:spLocks noChangeArrowheads="1"/>
            </p:cNvSpPr>
            <p:nvPr/>
          </p:nvSpPr>
          <p:spPr bwMode="auto">
            <a:xfrm>
              <a:off x="1043"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31" name="Rectangle 163"/>
            <p:cNvSpPr>
              <a:spLocks noChangeArrowheads="1"/>
            </p:cNvSpPr>
            <p:nvPr/>
          </p:nvSpPr>
          <p:spPr bwMode="auto">
            <a:xfrm>
              <a:off x="1224"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32" name="Rectangle 164"/>
            <p:cNvSpPr>
              <a:spLocks noChangeArrowheads="1"/>
            </p:cNvSpPr>
            <p:nvPr/>
          </p:nvSpPr>
          <p:spPr bwMode="auto">
            <a:xfrm>
              <a:off x="1586"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33" name="Rectangle 165"/>
            <p:cNvSpPr>
              <a:spLocks noChangeArrowheads="1"/>
            </p:cNvSpPr>
            <p:nvPr/>
          </p:nvSpPr>
          <p:spPr bwMode="auto">
            <a:xfrm>
              <a:off x="2130"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34" name="Rectangle 166"/>
            <p:cNvSpPr>
              <a:spLocks noChangeArrowheads="1"/>
            </p:cNvSpPr>
            <p:nvPr/>
          </p:nvSpPr>
          <p:spPr bwMode="auto">
            <a:xfrm>
              <a:off x="1768"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35" name="Rectangle 167"/>
            <p:cNvSpPr>
              <a:spLocks noChangeArrowheads="1"/>
            </p:cNvSpPr>
            <p:nvPr/>
          </p:nvSpPr>
          <p:spPr bwMode="auto">
            <a:xfrm>
              <a:off x="1949"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36" name="Rectangle 168"/>
            <p:cNvSpPr>
              <a:spLocks noChangeArrowheads="1"/>
            </p:cNvSpPr>
            <p:nvPr/>
          </p:nvSpPr>
          <p:spPr bwMode="auto">
            <a:xfrm>
              <a:off x="2312" y="1723"/>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37" name="Rectangle 169"/>
            <p:cNvSpPr>
              <a:spLocks noChangeArrowheads="1"/>
            </p:cNvSpPr>
            <p:nvPr/>
          </p:nvSpPr>
          <p:spPr bwMode="auto">
            <a:xfrm>
              <a:off x="2856" y="1723"/>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38" name="Rectangle 170"/>
            <p:cNvSpPr>
              <a:spLocks noChangeArrowheads="1"/>
            </p:cNvSpPr>
            <p:nvPr/>
          </p:nvSpPr>
          <p:spPr bwMode="auto">
            <a:xfrm>
              <a:off x="2494"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39" name="Rectangle 171"/>
            <p:cNvSpPr>
              <a:spLocks noChangeArrowheads="1"/>
            </p:cNvSpPr>
            <p:nvPr/>
          </p:nvSpPr>
          <p:spPr bwMode="auto">
            <a:xfrm>
              <a:off x="2675" y="1723"/>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40" name="Rectangle 172"/>
            <p:cNvSpPr>
              <a:spLocks noChangeArrowheads="1"/>
            </p:cNvSpPr>
            <p:nvPr/>
          </p:nvSpPr>
          <p:spPr bwMode="auto">
            <a:xfrm>
              <a:off x="137"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41" name="Rectangle 173"/>
            <p:cNvSpPr>
              <a:spLocks noChangeArrowheads="1"/>
            </p:cNvSpPr>
            <p:nvPr/>
          </p:nvSpPr>
          <p:spPr bwMode="auto">
            <a:xfrm>
              <a:off x="681"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42" name="Rectangle 174"/>
            <p:cNvSpPr>
              <a:spLocks noChangeArrowheads="1"/>
            </p:cNvSpPr>
            <p:nvPr/>
          </p:nvSpPr>
          <p:spPr bwMode="auto">
            <a:xfrm>
              <a:off x="319"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43" name="Rectangle 175"/>
            <p:cNvSpPr>
              <a:spLocks noChangeArrowheads="1"/>
            </p:cNvSpPr>
            <p:nvPr/>
          </p:nvSpPr>
          <p:spPr bwMode="auto">
            <a:xfrm>
              <a:off x="500"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44" name="Rectangle 176"/>
            <p:cNvSpPr>
              <a:spLocks noChangeArrowheads="1"/>
            </p:cNvSpPr>
            <p:nvPr/>
          </p:nvSpPr>
          <p:spPr bwMode="auto">
            <a:xfrm>
              <a:off x="863"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45" name="Rectangle 177"/>
            <p:cNvSpPr>
              <a:spLocks noChangeArrowheads="1"/>
            </p:cNvSpPr>
            <p:nvPr/>
          </p:nvSpPr>
          <p:spPr bwMode="auto">
            <a:xfrm>
              <a:off x="1407"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46" name="Rectangle 178"/>
            <p:cNvSpPr>
              <a:spLocks noChangeArrowheads="1"/>
            </p:cNvSpPr>
            <p:nvPr/>
          </p:nvSpPr>
          <p:spPr bwMode="auto">
            <a:xfrm>
              <a:off x="1045"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47" name="Rectangle 179"/>
            <p:cNvSpPr>
              <a:spLocks noChangeArrowheads="1"/>
            </p:cNvSpPr>
            <p:nvPr/>
          </p:nvSpPr>
          <p:spPr bwMode="auto">
            <a:xfrm>
              <a:off x="1226"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48" name="Rectangle 180"/>
            <p:cNvSpPr>
              <a:spLocks noChangeArrowheads="1"/>
            </p:cNvSpPr>
            <p:nvPr/>
          </p:nvSpPr>
          <p:spPr bwMode="auto">
            <a:xfrm>
              <a:off x="1588"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49" name="Rectangle 181"/>
            <p:cNvSpPr>
              <a:spLocks noChangeArrowheads="1"/>
            </p:cNvSpPr>
            <p:nvPr/>
          </p:nvSpPr>
          <p:spPr bwMode="auto">
            <a:xfrm>
              <a:off x="2132"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50" name="Rectangle 182"/>
            <p:cNvSpPr>
              <a:spLocks noChangeArrowheads="1"/>
            </p:cNvSpPr>
            <p:nvPr/>
          </p:nvSpPr>
          <p:spPr bwMode="auto">
            <a:xfrm>
              <a:off x="1770"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51" name="Rectangle 183"/>
            <p:cNvSpPr>
              <a:spLocks noChangeArrowheads="1"/>
            </p:cNvSpPr>
            <p:nvPr/>
          </p:nvSpPr>
          <p:spPr bwMode="auto">
            <a:xfrm>
              <a:off x="1951"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52" name="Rectangle 184"/>
            <p:cNvSpPr>
              <a:spLocks noChangeArrowheads="1"/>
            </p:cNvSpPr>
            <p:nvPr/>
          </p:nvSpPr>
          <p:spPr bwMode="auto">
            <a:xfrm>
              <a:off x="2314"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53" name="Rectangle 185"/>
            <p:cNvSpPr>
              <a:spLocks noChangeArrowheads="1"/>
            </p:cNvSpPr>
            <p:nvPr/>
          </p:nvSpPr>
          <p:spPr bwMode="auto">
            <a:xfrm>
              <a:off x="2858" y="1905"/>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54" name="Rectangle 186"/>
            <p:cNvSpPr>
              <a:spLocks noChangeArrowheads="1"/>
            </p:cNvSpPr>
            <p:nvPr/>
          </p:nvSpPr>
          <p:spPr bwMode="auto">
            <a:xfrm>
              <a:off x="2496" y="1905"/>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55" name="Rectangle 187"/>
            <p:cNvSpPr>
              <a:spLocks noChangeArrowheads="1"/>
            </p:cNvSpPr>
            <p:nvPr/>
          </p:nvSpPr>
          <p:spPr bwMode="auto">
            <a:xfrm>
              <a:off x="2677" y="190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56" name="Rectangle 188"/>
            <p:cNvSpPr>
              <a:spLocks noChangeArrowheads="1"/>
            </p:cNvSpPr>
            <p:nvPr/>
          </p:nvSpPr>
          <p:spPr bwMode="auto">
            <a:xfrm>
              <a:off x="136"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57" name="Rectangle 189"/>
            <p:cNvSpPr>
              <a:spLocks noChangeArrowheads="1"/>
            </p:cNvSpPr>
            <p:nvPr/>
          </p:nvSpPr>
          <p:spPr bwMode="auto">
            <a:xfrm>
              <a:off x="318"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58" name="Rectangle 190"/>
            <p:cNvSpPr>
              <a:spLocks noChangeArrowheads="1"/>
            </p:cNvSpPr>
            <p:nvPr/>
          </p:nvSpPr>
          <p:spPr bwMode="auto">
            <a:xfrm>
              <a:off x="499"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59" name="Rectangle 191"/>
            <p:cNvSpPr>
              <a:spLocks noChangeArrowheads="1"/>
            </p:cNvSpPr>
            <p:nvPr/>
          </p:nvSpPr>
          <p:spPr bwMode="auto">
            <a:xfrm>
              <a:off x="862"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60" name="Rectangle 192"/>
            <p:cNvSpPr>
              <a:spLocks noChangeArrowheads="1"/>
            </p:cNvSpPr>
            <p:nvPr/>
          </p:nvSpPr>
          <p:spPr bwMode="auto">
            <a:xfrm>
              <a:off x="1406" y="208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61" name="Rectangle 193"/>
            <p:cNvSpPr>
              <a:spLocks noChangeArrowheads="1"/>
            </p:cNvSpPr>
            <p:nvPr/>
          </p:nvSpPr>
          <p:spPr bwMode="auto">
            <a:xfrm>
              <a:off x="1044"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62" name="Rectangle 194"/>
            <p:cNvSpPr>
              <a:spLocks noChangeArrowheads="1"/>
            </p:cNvSpPr>
            <p:nvPr/>
          </p:nvSpPr>
          <p:spPr bwMode="auto">
            <a:xfrm>
              <a:off x="1225"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63" name="Rectangle 195"/>
            <p:cNvSpPr>
              <a:spLocks noChangeArrowheads="1"/>
            </p:cNvSpPr>
            <p:nvPr/>
          </p:nvSpPr>
          <p:spPr bwMode="auto">
            <a:xfrm>
              <a:off x="1587"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64" name="Rectangle 196"/>
            <p:cNvSpPr>
              <a:spLocks noChangeArrowheads="1"/>
            </p:cNvSpPr>
            <p:nvPr/>
          </p:nvSpPr>
          <p:spPr bwMode="auto">
            <a:xfrm>
              <a:off x="1769"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65" name="Rectangle 197"/>
            <p:cNvSpPr>
              <a:spLocks noChangeArrowheads="1"/>
            </p:cNvSpPr>
            <p:nvPr/>
          </p:nvSpPr>
          <p:spPr bwMode="auto">
            <a:xfrm>
              <a:off x="1950"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66" name="Rectangle 198"/>
            <p:cNvSpPr>
              <a:spLocks noChangeArrowheads="1"/>
            </p:cNvSpPr>
            <p:nvPr/>
          </p:nvSpPr>
          <p:spPr bwMode="auto">
            <a:xfrm>
              <a:off x="2857" y="208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67" name="Rectangle 199"/>
            <p:cNvSpPr>
              <a:spLocks noChangeArrowheads="1"/>
            </p:cNvSpPr>
            <p:nvPr/>
          </p:nvSpPr>
          <p:spPr bwMode="auto">
            <a:xfrm>
              <a:off x="2495"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68" name="Rectangle 200"/>
            <p:cNvSpPr>
              <a:spLocks noChangeArrowheads="1"/>
            </p:cNvSpPr>
            <p:nvPr/>
          </p:nvSpPr>
          <p:spPr bwMode="auto">
            <a:xfrm>
              <a:off x="2676" y="2086"/>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69" name="Rectangle 201"/>
            <p:cNvSpPr>
              <a:spLocks noChangeArrowheads="1"/>
            </p:cNvSpPr>
            <p:nvPr/>
          </p:nvSpPr>
          <p:spPr bwMode="auto">
            <a:xfrm>
              <a:off x="137"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70" name="Rectangle 202"/>
            <p:cNvSpPr>
              <a:spLocks noChangeArrowheads="1"/>
            </p:cNvSpPr>
            <p:nvPr/>
          </p:nvSpPr>
          <p:spPr bwMode="auto">
            <a:xfrm>
              <a:off x="319"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71" name="Rectangle 203"/>
            <p:cNvSpPr>
              <a:spLocks noChangeArrowheads="1"/>
            </p:cNvSpPr>
            <p:nvPr/>
          </p:nvSpPr>
          <p:spPr bwMode="auto">
            <a:xfrm>
              <a:off x="500"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72" name="Rectangle 204"/>
            <p:cNvSpPr>
              <a:spLocks noChangeArrowheads="1"/>
            </p:cNvSpPr>
            <p:nvPr/>
          </p:nvSpPr>
          <p:spPr bwMode="auto">
            <a:xfrm>
              <a:off x="1407" y="226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73" name="Rectangle 205"/>
            <p:cNvSpPr>
              <a:spLocks noChangeArrowheads="1"/>
            </p:cNvSpPr>
            <p:nvPr/>
          </p:nvSpPr>
          <p:spPr bwMode="auto">
            <a:xfrm>
              <a:off x="1045"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74" name="Rectangle 206"/>
            <p:cNvSpPr>
              <a:spLocks noChangeArrowheads="1"/>
            </p:cNvSpPr>
            <p:nvPr/>
          </p:nvSpPr>
          <p:spPr bwMode="auto">
            <a:xfrm>
              <a:off x="1226"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75" name="Rectangle 207"/>
            <p:cNvSpPr>
              <a:spLocks noChangeArrowheads="1"/>
            </p:cNvSpPr>
            <p:nvPr/>
          </p:nvSpPr>
          <p:spPr bwMode="auto">
            <a:xfrm>
              <a:off x="1588"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76" name="Rectangle 208"/>
            <p:cNvSpPr>
              <a:spLocks noChangeArrowheads="1"/>
            </p:cNvSpPr>
            <p:nvPr/>
          </p:nvSpPr>
          <p:spPr bwMode="auto">
            <a:xfrm>
              <a:off x="1770"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77" name="Rectangle 209"/>
            <p:cNvSpPr>
              <a:spLocks noChangeArrowheads="1"/>
            </p:cNvSpPr>
            <p:nvPr/>
          </p:nvSpPr>
          <p:spPr bwMode="auto">
            <a:xfrm>
              <a:off x="1951"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78" name="Rectangle 210"/>
            <p:cNvSpPr>
              <a:spLocks noChangeArrowheads="1"/>
            </p:cNvSpPr>
            <p:nvPr/>
          </p:nvSpPr>
          <p:spPr bwMode="auto">
            <a:xfrm>
              <a:off x="2858" y="2268"/>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79" name="Rectangle 211"/>
            <p:cNvSpPr>
              <a:spLocks noChangeArrowheads="1"/>
            </p:cNvSpPr>
            <p:nvPr/>
          </p:nvSpPr>
          <p:spPr bwMode="auto">
            <a:xfrm>
              <a:off x="2496"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80" name="Rectangle 212"/>
            <p:cNvSpPr>
              <a:spLocks noChangeArrowheads="1"/>
            </p:cNvSpPr>
            <p:nvPr/>
          </p:nvSpPr>
          <p:spPr bwMode="auto">
            <a:xfrm>
              <a:off x="2677" y="2268"/>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81" name="Rectangle 213"/>
            <p:cNvSpPr>
              <a:spLocks noChangeArrowheads="1"/>
            </p:cNvSpPr>
            <p:nvPr/>
          </p:nvSpPr>
          <p:spPr bwMode="auto">
            <a:xfrm>
              <a:off x="136"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82" name="Rectangle 214"/>
            <p:cNvSpPr>
              <a:spLocks noChangeArrowheads="1"/>
            </p:cNvSpPr>
            <p:nvPr/>
          </p:nvSpPr>
          <p:spPr bwMode="auto">
            <a:xfrm>
              <a:off x="680"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83" name="Rectangle 215"/>
            <p:cNvSpPr>
              <a:spLocks noChangeArrowheads="1"/>
            </p:cNvSpPr>
            <p:nvPr/>
          </p:nvSpPr>
          <p:spPr bwMode="auto">
            <a:xfrm>
              <a:off x="318"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84" name="Rectangle 216"/>
            <p:cNvSpPr>
              <a:spLocks noChangeArrowheads="1"/>
            </p:cNvSpPr>
            <p:nvPr/>
          </p:nvSpPr>
          <p:spPr bwMode="auto">
            <a:xfrm>
              <a:off x="499"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85" name="Rectangle 217"/>
            <p:cNvSpPr>
              <a:spLocks noChangeArrowheads="1"/>
            </p:cNvSpPr>
            <p:nvPr/>
          </p:nvSpPr>
          <p:spPr bwMode="auto">
            <a:xfrm>
              <a:off x="862"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86" name="Rectangle 218"/>
            <p:cNvSpPr>
              <a:spLocks noChangeArrowheads="1"/>
            </p:cNvSpPr>
            <p:nvPr/>
          </p:nvSpPr>
          <p:spPr bwMode="auto">
            <a:xfrm>
              <a:off x="1406"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87" name="Rectangle 219"/>
            <p:cNvSpPr>
              <a:spLocks noChangeArrowheads="1"/>
            </p:cNvSpPr>
            <p:nvPr/>
          </p:nvSpPr>
          <p:spPr bwMode="auto">
            <a:xfrm>
              <a:off x="1044"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88" name="Rectangle 220"/>
            <p:cNvSpPr>
              <a:spLocks noChangeArrowheads="1"/>
            </p:cNvSpPr>
            <p:nvPr/>
          </p:nvSpPr>
          <p:spPr bwMode="auto">
            <a:xfrm>
              <a:off x="1225"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89" name="Rectangle 221"/>
            <p:cNvSpPr>
              <a:spLocks noChangeArrowheads="1"/>
            </p:cNvSpPr>
            <p:nvPr/>
          </p:nvSpPr>
          <p:spPr bwMode="auto">
            <a:xfrm>
              <a:off x="1587"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90" name="Rectangle 222"/>
            <p:cNvSpPr>
              <a:spLocks noChangeArrowheads="1"/>
            </p:cNvSpPr>
            <p:nvPr/>
          </p:nvSpPr>
          <p:spPr bwMode="auto">
            <a:xfrm>
              <a:off x="2131"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91" name="Rectangle 223"/>
            <p:cNvSpPr>
              <a:spLocks noChangeArrowheads="1"/>
            </p:cNvSpPr>
            <p:nvPr/>
          </p:nvSpPr>
          <p:spPr bwMode="auto">
            <a:xfrm>
              <a:off x="1769"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92" name="Rectangle 224"/>
            <p:cNvSpPr>
              <a:spLocks noChangeArrowheads="1"/>
            </p:cNvSpPr>
            <p:nvPr/>
          </p:nvSpPr>
          <p:spPr bwMode="auto">
            <a:xfrm>
              <a:off x="1950"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93" name="Rectangle 225"/>
            <p:cNvSpPr>
              <a:spLocks noChangeArrowheads="1"/>
            </p:cNvSpPr>
            <p:nvPr/>
          </p:nvSpPr>
          <p:spPr bwMode="auto">
            <a:xfrm>
              <a:off x="2313"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94" name="Rectangle 226"/>
            <p:cNvSpPr>
              <a:spLocks noChangeArrowheads="1"/>
            </p:cNvSpPr>
            <p:nvPr/>
          </p:nvSpPr>
          <p:spPr bwMode="auto">
            <a:xfrm>
              <a:off x="2857" y="2449"/>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95" name="Rectangle 227"/>
            <p:cNvSpPr>
              <a:spLocks noChangeArrowheads="1"/>
            </p:cNvSpPr>
            <p:nvPr/>
          </p:nvSpPr>
          <p:spPr bwMode="auto">
            <a:xfrm>
              <a:off x="2495" y="2449"/>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96" name="Rectangle 228"/>
            <p:cNvSpPr>
              <a:spLocks noChangeArrowheads="1"/>
            </p:cNvSpPr>
            <p:nvPr/>
          </p:nvSpPr>
          <p:spPr bwMode="auto">
            <a:xfrm>
              <a:off x="2676" y="2449"/>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97" name="Rectangle 229"/>
            <p:cNvSpPr>
              <a:spLocks noChangeArrowheads="1"/>
            </p:cNvSpPr>
            <p:nvPr/>
          </p:nvSpPr>
          <p:spPr bwMode="auto">
            <a:xfrm>
              <a:off x="138"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98" name="Rectangle 230"/>
            <p:cNvSpPr>
              <a:spLocks noChangeArrowheads="1"/>
            </p:cNvSpPr>
            <p:nvPr/>
          </p:nvSpPr>
          <p:spPr bwMode="auto">
            <a:xfrm>
              <a:off x="682"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399" name="Rectangle 231"/>
            <p:cNvSpPr>
              <a:spLocks noChangeArrowheads="1"/>
            </p:cNvSpPr>
            <p:nvPr/>
          </p:nvSpPr>
          <p:spPr bwMode="auto">
            <a:xfrm>
              <a:off x="320"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00" name="Rectangle 232"/>
            <p:cNvSpPr>
              <a:spLocks noChangeArrowheads="1"/>
            </p:cNvSpPr>
            <p:nvPr/>
          </p:nvSpPr>
          <p:spPr bwMode="auto">
            <a:xfrm>
              <a:off x="501"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01" name="Rectangle 233"/>
            <p:cNvSpPr>
              <a:spLocks noChangeArrowheads="1"/>
            </p:cNvSpPr>
            <p:nvPr/>
          </p:nvSpPr>
          <p:spPr bwMode="auto">
            <a:xfrm>
              <a:off x="864"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02" name="Rectangle 234"/>
            <p:cNvSpPr>
              <a:spLocks noChangeArrowheads="1"/>
            </p:cNvSpPr>
            <p:nvPr/>
          </p:nvSpPr>
          <p:spPr bwMode="auto">
            <a:xfrm>
              <a:off x="1408"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03" name="Rectangle 235"/>
            <p:cNvSpPr>
              <a:spLocks noChangeArrowheads="1"/>
            </p:cNvSpPr>
            <p:nvPr/>
          </p:nvSpPr>
          <p:spPr bwMode="auto">
            <a:xfrm>
              <a:off x="1046"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04" name="Rectangle 236"/>
            <p:cNvSpPr>
              <a:spLocks noChangeArrowheads="1"/>
            </p:cNvSpPr>
            <p:nvPr/>
          </p:nvSpPr>
          <p:spPr bwMode="auto">
            <a:xfrm>
              <a:off x="1227"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05" name="Rectangle 237"/>
            <p:cNvSpPr>
              <a:spLocks noChangeArrowheads="1"/>
            </p:cNvSpPr>
            <p:nvPr/>
          </p:nvSpPr>
          <p:spPr bwMode="auto">
            <a:xfrm>
              <a:off x="1589"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06" name="Rectangle 238"/>
            <p:cNvSpPr>
              <a:spLocks noChangeArrowheads="1"/>
            </p:cNvSpPr>
            <p:nvPr/>
          </p:nvSpPr>
          <p:spPr bwMode="auto">
            <a:xfrm>
              <a:off x="2133"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07" name="Rectangle 239"/>
            <p:cNvSpPr>
              <a:spLocks noChangeArrowheads="1"/>
            </p:cNvSpPr>
            <p:nvPr/>
          </p:nvSpPr>
          <p:spPr bwMode="auto">
            <a:xfrm>
              <a:off x="1771"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08" name="Rectangle 240"/>
            <p:cNvSpPr>
              <a:spLocks noChangeArrowheads="1"/>
            </p:cNvSpPr>
            <p:nvPr/>
          </p:nvSpPr>
          <p:spPr bwMode="auto">
            <a:xfrm>
              <a:off x="1952"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09" name="Rectangle 241"/>
            <p:cNvSpPr>
              <a:spLocks noChangeArrowheads="1"/>
            </p:cNvSpPr>
            <p:nvPr/>
          </p:nvSpPr>
          <p:spPr bwMode="auto">
            <a:xfrm>
              <a:off x="2315" y="2631"/>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10" name="Rectangle 242"/>
            <p:cNvSpPr>
              <a:spLocks noChangeArrowheads="1"/>
            </p:cNvSpPr>
            <p:nvPr/>
          </p:nvSpPr>
          <p:spPr bwMode="auto">
            <a:xfrm>
              <a:off x="2859" y="2631"/>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11" name="Rectangle 243"/>
            <p:cNvSpPr>
              <a:spLocks noChangeArrowheads="1"/>
            </p:cNvSpPr>
            <p:nvPr/>
          </p:nvSpPr>
          <p:spPr bwMode="auto">
            <a:xfrm>
              <a:off x="2497"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12" name="Rectangle 244"/>
            <p:cNvSpPr>
              <a:spLocks noChangeArrowheads="1"/>
            </p:cNvSpPr>
            <p:nvPr/>
          </p:nvSpPr>
          <p:spPr bwMode="auto">
            <a:xfrm>
              <a:off x="2678" y="263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13" name="Rectangle 245"/>
            <p:cNvSpPr>
              <a:spLocks noChangeArrowheads="1"/>
            </p:cNvSpPr>
            <p:nvPr/>
          </p:nvSpPr>
          <p:spPr bwMode="auto">
            <a:xfrm>
              <a:off x="137"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14" name="Rectangle 246"/>
            <p:cNvSpPr>
              <a:spLocks noChangeArrowheads="1"/>
            </p:cNvSpPr>
            <p:nvPr/>
          </p:nvSpPr>
          <p:spPr bwMode="auto">
            <a:xfrm>
              <a:off x="681"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15" name="Rectangle 247"/>
            <p:cNvSpPr>
              <a:spLocks noChangeArrowheads="1"/>
            </p:cNvSpPr>
            <p:nvPr/>
          </p:nvSpPr>
          <p:spPr bwMode="auto">
            <a:xfrm>
              <a:off x="319"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16" name="Rectangle 248"/>
            <p:cNvSpPr>
              <a:spLocks noChangeArrowheads="1"/>
            </p:cNvSpPr>
            <p:nvPr/>
          </p:nvSpPr>
          <p:spPr bwMode="auto">
            <a:xfrm>
              <a:off x="500"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17" name="Rectangle 249"/>
            <p:cNvSpPr>
              <a:spLocks noChangeArrowheads="1"/>
            </p:cNvSpPr>
            <p:nvPr/>
          </p:nvSpPr>
          <p:spPr bwMode="auto">
            <a:xfrm>
              <a:off x="863"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18" name="Rectangle 250"/>
            <p:cNvSpPr>
              <a:spLocks noChangeArrowheads="1"/>
            </p:cNvSpPr>
            <p:nvPr/>
          </p:nvSpPr>
          <p:spPr bwMode="auto">
            <a:xfrm>
              <a:off x="1406"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19" name="Rectangle 251"/>
            <p:cNvSpPr>
              <a:spLocks noChangeArrowheads="1"/>
            </p:cNvSpPr>
            <p:nvPr/>
          </p:nvSpPr>
          <p:spPr bwMode="auto">
            <a:xfrm>
              <a:off x="1045"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20" name="Rectangle 252"/>
            <p:cNvSpPr>
              <a:spLocks noChangeArrowheads="1"/>
            </p:cNvSpPr>
            <p:nvPr/>
          </p:nvSpPr>
          <p:spPr bwMode="auto">
            <a:xfrm>
              <a:off x="1226"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21" name="Rectangle 253"/>
            <p:cNvSpPr>
              <a:spLocks noChangeArrowheads="1"/>
            </p:cNvSpPr>
            <p:nvPr/>
          </p:nvSpPr>
          <p:spPr bwMode="auto">
            <a:xfrm>
              <a:off x="1588"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22" name="Rectangle 254"/>
            <p:cNvSpPr>
              <a:spLocks noChangeArrowheads="1"/>
            </p:cNvSpPr>
            <p:nvPr/>
          </p:nvSpPr>
          <p:spPr bwMode="auto">
            <a:xfrm>
              <a:off x="2132"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23" name="Rectangle 255"/>
            <p:cNvSpPr>
              <a:spLocks noChangeArrowheads="1"/>
            </p:cNvSpPr>
            <p:nvPr/>
          </p:nvSpPr>
          <p:spPr bwMode="auto">
            <a:xfrm>
              <a:off x="1770"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24" name="Rectangle 256"/>
            <p:cNvSpPr>
              <a:spLocks noChangeArrowheads="1"/>
            </p:cNvSpPr>
            <p:nvPr/>
          </p:nvSpPr>
          <p:spPr bwMode="auto">
            <a:xfrm>
              <a:off x="1951"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25" name="Rectangle 257"/>
            <p:cNvSpPr>
              <a:spLocks noChangeArrowheads="1"/>
            </p:cNvSpPr>
            <p:nvPr/>
          </p:nvSpPr>
          <p:spPr bwMode="auto">
            <a:xfrm>
              <a:off x="2313"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26" name="Rectangle 258"/>
            <p:cNvSpPr>
              <a:spLocks noChangeArrowheads="1"/>
            </p:cNvSpPr>
            <p:nvPr/>
          </p:nvSpPr>
          <p:spPr bwMode="auto">
            <a:xfrm>
              <a:off x="2858" y="2812"/>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27" name="Rectangle 259"/>
            <p:cNvSpPr>
              <a:spLocks noChangeArrowheads="1"/>
            </p:cNvSpPr>
            <p:nvPr/>
          </p:nvSpPr>
          <p:spPr bwMode="auto">
            <a:xfrm>
              <a:off x="2496"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28" name="Rectangle 260"/>
            <p:cNvSpPr>
              <a:spLocks noChangeArrowheads="1"/>
            </p:cNvSpPr>
            <p:nvPr/>
          </p:nvSpPr>
          <p:spPr bwMode="auto">
            <a:xfrm>
              <a:off x="2677" y="2812"/>
              <a:ext cx="182" cy="181"/>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29" name="Rectangle 261"/>
            <p:cNvSpPr>
              <a:spLocks noChangeArrowheads="1"/>
            </p:cNvSpPr>
            <p:nvPr/>
          </p:nvSpPr>
          <p:spPr bwMode="auto">
            <a:xfrm>
              <a:off x="680" y="635"/>
              <a:ext cx="182" cy="18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30" name="Rectangle 262"/>
            <p:cNvSpPr>
              <a:spLocks noChangeArrowheads="1"/>
            </p:cNvSpPr>
            <p:nvPr/>
          </p:nvSpPr>
          <p:spPr bwMode="auto">
            <a:xfrm>
              <a:off x="862" y="635"/>
              <a:ext cx="182" cy="1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31" name="Rectangle 263"/>
            <p:cNvSpPr>
              <a:spLocks noChangeArrowheads="1"/>
            </p:cNvSpPr>
            <p:nvPr/>
          </p:nvSpPr>
          <p:spPr bwMode="auto">
            <a:xfrm>
              <a:off x="681" y="817"/>
              <a:ext cx="182" cy="18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32" name="Rectangle 264"/>
            <p:cNvSpPr>
              <a:spLocks noChangeArrowheads="1"/>
            </p:cNvSpPr>
            <p:nvPr/>
          </p:nvSpPr>
          <p:spPr bwMode="auto">
            <a:xfrm>
              <a:off x="1407" y="1361"/>
              <a:ext cx="182" cy="18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33" name="Rectangle 265"/>
            <p:cNvSpPr>
              <a:spLocks noChangeArrowheads="1"/>
            </p:cNvSpPr>
            <p:nvPr/>
          </p:nvSpPr>
          <p:spPr bwMode="auto">
            <a:xfrm>
              <a:off x="1406" y="1542"/>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34" name="Rectangle 266"/>
            <p:cNvSpPr>
              <a:spLocks noChangeArrowheads="1"/>
            </p:cNvSpPr>
            <p:nvPr/>
          </p:nvSpPr>
          <p:spPr bwMode="auto">
            <a:xfrm>
              <a:off x="1587" y="1542"/>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35" name="Rectangle 267"/>
            <p:cNvSpPr>
              <a:spLocks noChangeArrowheads="1"/>
            </p:cNvSpPr>
            <p:nvPr/>
          </p:nvSpPr>
          <p:spPr bwMode="auto">
            <a:xfrm>
              <a:off x="2131" y="635"/>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36" name="Rectangle 268"/>
            <p:cNvSpPr>
              <a:spLocks noChangeArrowheads="1"/>
            </p:cNvSpPr>
            <p:nvPr/>
          </p:nvSpPr>
          <p:spPr bwMode="auto">
            <a:xfrm>
              <a:off x="2313" y="635"/>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37" name="Rectangle 269"/>
            <p:cNvSpPr>
              <a:spLocks noChangeArrowheads="1"/>
            </p:cNvSpPr>
            <p:nvPr/>
          </p:nvSpPr>
          <p:spPr bwMode="auto">
            <a:xfrm>
              <a:off x="2314" y="817"/>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zh-CN" b="0">
                <a:solidFill>
                  <a:schemeClr val="tx1"/>
                </a:solidFill>
                <a:ea typeface="宋体" pitchFamily="2" charset="-122"/>
              </a:endParaRPr>
            </a:p>
          </p:txBody>
        </p:sp>
        <p:sp>
          <p:nvSpPr>
            <p:cNvPr id="49438" name="Rectangle 270"/>
            <p:cNvSpPr>
              <a:spLocks noChangeArrowheads="1"/>
            </p:cNvSpPr>
            <p:nvPr/>
          </p:nvSpPr>
          <p:spPr bwMode="auto">
            <a:xfrm>
              <a:off x="680" y="2086"/>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zh-CN" b="0">
                <a:solidFill>
                  <a:schemeClr val="tx1"/>
                </a:solidFill>
                <a:ea typeface="宋体" pitchFamily="2" charset="-122"/>
              </a:endParaRPr>
            </a:p>
          </p:txBody>
        </p:sp>
        <p:sp>
          <p:nvSpPr>
            <p:cNvPr id="49439" name="Rectangle 271"/>
            <p:cNvSpPr>
              <a:spLocks noChangeArrowheads="1"/>
            </p:cNvSpPr>
            <p:nvPr/>
          </p:nvSpPr>
          <p:spPr bwMode="auto">
            <a:xfrm>
              <a:off x="681" y="2268"/>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40" name="Rectangle 272"/>
            <p:cNvSpPr>
              <a:spLocks noChangeArrowheads="1"/>
            </p:cNvSpPr>
            <p:nvPr/>
          </p:nvSpPr>
          <p:spPr bwMode="auto">
            <a:xfrm>
              <a:off x="863" y="226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41" name="Rectangle 273"/>
            <p:cNvSpPr>
              <a:spLocks noChangeArrowheads="1"/>
            </p:cNvSpPr>
            <p:nvPr/>
          </p:nvSpPr>
          <p:spPr bwMode="auto">
            <a:xfrm>
              <a:off x="2131" y="2086"/>
              <a:ext cx="182" cy="18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42" name="Rectangle 274"/>
            <p:cNvSpPr>
              <a:spLocks noChangeArrowheads="1"/>
            </p:cNvSpPr>
            <p:nvPr/>
          </p:nvSpPr>
          <p:spPr bwMode="auto">
            <a:xfrm>
              <a:off x="2313" y="2086"/>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43" name="Rectangle 275"/>
            <p:cNvSpPr>
              <a:spLocks noChangeArrowheads="1"/>
            </p:cNvSpPr>
            <p:nvPr/>
          </p:nvSpPr>
          <p:spPr bwMode="auto">
            <a:xfrm>
              <a:off x="2132" y="2268"/>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444" name="Rectangle 276"/>
            <p:cNvSpPr>
              <a:spLocks noChangeArrowheads="1"/>
            </p:cNvSpPr>
            <p:nvPr/>
          </p:nvSpPr>
          <p:spPr bwMode="auto">
            <a:xfrm>
              <a:off x="2314" y="2268"/>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9155" name="Group 277"/>
          <p:cNvGrpSpPr>
            <a:grpSpLocks/>
          </p:cNvGrpSpPr>
          <p:nvPr/>
        </p:nvGrpSpPr>
        <p:grpSpPr bwMode="auto">
          <a:xfrm>
            <a:off x="6515100" y="2709863"/>
            <a:ext cx="577850" cy="574675"/>
            <a:chOff x="0" y="0"/>
            <a:chExt cx="364" cy="362"/>
          </a:xfrm>
        </p:grpSpPr>
        <p:sp>
          <p:nvSpPr>
            <p:cNvPr id="49168" name="Rectangle 278"/>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69" name="Rectangle 279"/>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70" name="Rectangle 280"/>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9156" name="Group 281"/>
          <p:cNvGrpSpPr>
            <a:grpSpLocks/>
          </p:cNvGrpSpPr>
          <p:nvPr/>
        </p:nvGrpSpPr>
        <p:grpSpPr bwMode="auto">
          <a:xfrm rot="5400000">
            <a:off x="7810501" y="2709862"/>
            <a:ext cx="577850" cy="574675"/>
            <a:chOff x="0" y="0"/>
            <a:chExt cx="364" cy="362"/>
          </a:xfrm>
        </p:grpSpPr>
        <p:sp>
          <p:nvSpPr>
            <p:cNvPr id="49165" name="Rectangle 282"/>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66" name="Rectangle 283"/>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67" name="Rectangle 284"/>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9157" name="Group 285"/>
          <p:cNvGrpSpPr>
            <a:grpSpLocks/>
          </p:cNvGrpSpPr>
          <p:nvPr/>
        </p:nvGrpSpPr>
        <p:grpSpPr bwMode="auto">
          <a:xfrm rot="10800000">
            <a:off x="6515100" y="3575050"/>
            <a:ext cx="577850" cy="574675"/>
            <a:chOff x="0" y="0"/>
            <a:chExt cx="364" cy="362"/>
          </a:xfrm>
        </p:grpSpPr>
        <p:sp>
          <p:nvSpPr>
            <p:cNvPr id="49162" name="Rectangle 286"/>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63" name="Rectangle 287"/>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64" name="Rectangle 288"/>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grpSp>
        <p:nvGrpSpPr>
          <p:cNvPr id="49158" name="Group 289"/>
          <p:cNvGrpSpPr>
            <a:grpSpLocks/>
          </p:cNvGrpSpPr>
          <p:nvPr/>
        </p:nvGrpSpPr>
        <p:grpSpPr bwMode="auto">
          <a:xfrm rot="-5400000">
            <a:off x="7810501" y="3578225"/>
            <a:ext cx="577850" cy="574675"/>
            <a:chOff x="0" y="0"/>
            <a:chExt cx="364" cy="362"/>
          </a:xfrm>
        </p:grpSpPr>
        <p:sp>
          <p:nvSpPr>
            <p:cNvPr id="49159" name="Rectangle 290"/>
            <p:cNvSpPr>
              <a:spLocks noChangeArrowheads="1"/>
            </p:cNvSpPr>
            <p:nvPr/>
          </p:nvSpPr>
          <p:spPr bwMode="auto">
            <a:xfrm>
              <a:off x="182" y="0"/>
              <a:ext cx="182" cy="182"/>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60" name="Rectangle 291"/>
            <p:cNvSpPr>
              <a:spLocks noChangeArrowheads="1"/>
            </p:cNvSpPr>
            <p:nvPr/>
          </p:nvSpPr>
          <p:spPr bwMode="auto">
            <a:xfrm>
              <a:off x="1" y="0"/>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sp>
          <p:nvSpPr>
            <p:cNvPr id="49161" name="Rectangle 292"/>
            <p:cNvSpPr>
              <a:spLocks noChangeArrowheads="1"/>
            </p:cNvSpPr>
            <p:nvPr/>
          </p:nvSpPr>
          <p:spPr bwMode="auto">
            <a:xfrm>
              <a:off x="0" y="181"/>
              <a:ext cx="182" cy="181"/>
            </a:xfrm>
            <a:prstGeom prst="rect">
              <a:avLst/>
            </a:prstGeom>
            <a:solidFill>
              <a:schemeClr val="bg2"/>
            </a:solidFill>
            <a:ln w="19050">
              <a:solidFill>
                <a:schemeClr val="bg2"/>
              </a:solidFill>
              <a:miter lim="800000"/>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pitchFamily="2" charset="-122"/>
              </a:endParaRPr>
            </a:p>
          </p:txBody>
        </p:sp>
      </p:grpSp>
    </p:spTree>
    <p:extLst>
      <p:ext uri="{BB962C8B-B14F-4D97-AF65-F5344CB8AC3E}">
        <p14:creationId xmlns:p14="http://schemas.microsoft.com/office/powerpoint/2010/main" val="3982471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4294967295"/>
          </p:nvPr>
        </p:nvSpPr>
        <p:spPr bwMode="auto">
          <a:xfrm>
            <a:off x="8243888" y="6337300"/>
            <a:ext cx="595312"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fld id="{0705FFC0-2D4E-4F2A-B3AB-416238970A61}" type="slidenum">
              <a:rPr kumimoji="0" lang="en-US" altLang="zh-CN" sz="1400" b="0">
                <a:solidFill>
                  <a:schemeClr val="tx1"/>
                </a:solidFill>
                <a:latin typeface="Arial" pitchFamily="34" charset="0"/>
                <a:ea typeface="宋体" pitchFamily="2" charset="-122"/>
              </a:rPr>
              <a:pPr eaLnBrk="1" hangingPunct="1">
                <a:spcBef>
                  <a:spcPct val="0"/>
                </a:spcBef>
                <a:buClrTx/>
                <a:buSzTx/>
                <a:buFontTx/>
                <a:buNone/>
              </a:pPr>
              <a:t>91</a:t>
            </a:fld>
            <a:endParaRPr kumimoji="0" lang="en-US" altLang="zh-CN" sz="1400" b="0">
              <a:solidFill>
                <a:schemeClr val="tx1"/>
              </a:solidFill>
              <a:latin typeface="Arial" pitchFamily="34" charset="0"/>
              <a:ea typeface="宋体" pitchFamily="2" charset="-122"/>
            </a:endParaRPr>
          </a:p>
        </p:txBody>
      </p:sp>
      <p:sp>
        <p:nvSpPr>
          <p:cNvPr id="40963" name="Rectangle 2"/>
          <p:cNvSpPr>
            <a:spLocks noGrp="1" noRot="1" noChangeArrowheads="1"/>
          </p:cNvSpPr>
          <p:nvPr>
            <p:ph type="title"/>
          </p:nvPr>
        </p:nvSpPr>
        <p:spPr>
          <a:xfrm>
            <a:off x="452438" y="23813"/>
            <a:ext cx="7083425" cy="720725"/>
          </a:xfrm>
        </p:spPr>
        <p:txBody>
          <a:bodyPr/>
          <a:lstStyle/>
          <a:p>
            <a:pPr eaLnBrk="1" hangingPunct="1">
              <a:defRPr/>
            </a:pPr>
            <a:r>
              <a:rPr lang="zh-CN" altLang="en-US" sz="4000">
                <a:ea typeface="宋体" pitchFamily="2" charset="-122"/>
              </a:rPr>
              <a:t>二维最近对问题</a:t>
            </a:r>
          </a:p>
        </p:txBody>
      </p:sp>
      <p:sp>
        <p:nvSpPr>
          <p:cNvPr id="40964" name="Rectangle 3"/>
          <p:cNvSpPr>
            <a:spLocks noGrp="1" noRot="1" noChangeArrowheads="1"/>
          </p:cNvSpPr>
          <p:nvPr>
            <p:ph type="body" idx="1"/>
          </p:nvPr>
        </p:nvSpPr>
        <p:spPr>
          <a:xfrm>
            <a:off x="304800" y="1905000"/>
            <a:ext cx="3962400" cy="4498975"/>
          </a:xfrm>
        </p:spPr>
        <p:txBody>
          <a:bodyPr/>
          <a:lstStyle/>
          <a:p>
            <a:pPr eaLnBrk="1" hangingPunct="1">
              <a:defRPr/>
            </a:pPr>
            <a:r>
              <a:rPr lang="en-US" altLang="zh-CN" dirty="0">
                <a:ea typeface="宋体" pitchFamily="2" charset="-122"/>
              </a:rPr>
              <a:t>P</a:t>
            </a:r>
            <a:r>
              <a:rPr lang="en-US" altLang="zh-CN" baseline="-25000" dirty="0">
                <a:ea typeface="宋体" pitchFamily="2" charset="-122"/>
              </a:rPr>
              <a:t>1</a:t>
            </a:r>
            <a:r>
              <a:rPr lang="en-US" altLang="zh-CN" dirty="0">
                <a:ea typeface="宋体" pitchFamily="2" charset="-122"/>
              </a:rPr>
              <a:t>(x</a:t>
            </a:r>
            <a:r>
              <a:rPr lang="en-US" altLang="zh-CN" baseline="-25000" dirty="0">
                <a:ea typeface="宋体" pitchFamily="2" charset="-122"/>
              </a:rPr>
              <a:t>1</a:t>
            </a:r>
            <a:r>
              <a:rPr lang="en-US" altLang="zh-CN" dirty="0">
                <a:ea typeface="宋体" pitchFamily="2" charset="-122"/>
              </a:rPr>
              <a:t>,y</a:t>
            </a:r>
            <a:r>
              <a:rPr lang="en-US" altLang="zh-CN" baseline="-25000" dirty="0">
                <a:ea typeface="宋体" pitchFamily="2" charset="-122"/>
              </a:rPr>
              <a:t>1</a:t>
            </a:r>
            <a:r>
              <a:rPr lang="en-US" altLang="zh-CN" dirty="0">
                <a:ea typeface="宋体" pitchFamily="2" charset="-122"/>
              </a:rPr>
              <a:t>),...,</a:t>
            </a:r>
            <a:r>
              <a:rPr lang="en-US" altLang="zh-CN" dirty="0" err="1">
                <a:ea typeface="宋体" pitchFamily="2" charset="-122"/>
              </a:rPr>
              <a:t>P</a:t>
            </a:r>
            <a:r>
              <a:rPr lang="en-US" altLang="zh-CN" baseline="-25000" dirty="0" err="1">
                <a:ea typeface="宋体" pitchFamily="2" charset="-122"/>
              </a:rPr>
              <a:t>n</a:t>
            </a:r>
            <a:r>
              <a:rPr lang="en-US" altLang="zh-CN" dirty="0">
                <a:ea typeface="宋体" pitchFamily="2" charset="-122"/>
              </a:rPr>
              <a:t>=(</a:t>
            </a:r>
            <a:r>
              <a:rPr lang="en-US" altLang="zh-CN" dirty="0" err="1">
                <a:ea typeface="宋体" pitchFamily="2" charset="-122"/>
              </a:rPr>
              <a:t>x</a:t>
            </a:r>
            <a:r>
              <a:rPr lang="en-US" altLang="zh-CN" baseline="-25000" dirty="0" err="1">
                <a:ea typeface="宋体" pitchFamily="2" charset="-122"/>
              </a:rPr>
              <a:t>n</a:t>
            </a:r>
            <a:r>
              <a:rPr lang="en-US" altLang="zh-CN" dirty="0" err="1">
                <a:ea typeface="宋体" pitchFamily="2" charset="-122"/>
              </a:rPr>
              <a:t>,y</a:t>
            </a:r>
            <a:r>
              <a:rPr lang="en-US" altLang="zh-CN" baseline="-25000" dirty="0" err="1">
                <a:ea typeface="宋体" pitchFamily="2" charset="-122"/>
              </a:rPr>
              <a:t>n</a:t>
            </a:r>
            <a:r>
              <a:rPr lang="en-US" altLang="zh-CN" dirty="0">
                <a:ea typeface="宋体" pitchFamily="2" charset="-122"/>
              </a:rPr>
              <a:t>)</a:t>
            </a:r>
            <a:r>
              <a:rPr lang="zh-CN" altLang="en-US" dirty="0">
                <a:ea typeface="宋体" pitchFamily="2" charset="-122"/>
              </a:rPr>
              <a:t>是平面上</a:t>
            </a:r>
            <a:r>
              <a:rPr lang="en-US" altLang="zh-CN" dirty="0">
                <a:ea typeface="宋体" pitchFamily="2" charset="-122"/>
              </a:rPr>
              <a:t>n</a:t>
            </a:r>
            <a:r>
              <a:rPr lang="zh-CN" altLang="en-US" dirty="0">
                <a:ea typeface="宋体" pitchFamily="2" charset="-122"/>
              </a:rPr>
              <a:t>个点构成的集合</a:t>
            </a:r>
            <a:r>
              <a:rPr lang="en-US" altLang="zh-CN" dirty="0">
                <a:ea typeface="宋体" pitchFamily="2" charset="-122"/>
              </a:rPr>
              <a:t>S</a:t>
            </a:r>
            <a:r>
              <a:rPr lang="zh-CN" altLang="en-US" dirty="0">
                <a:ea typeface="宋体" pitchFamily="2" charset="-122"/>
              </a:rPr>
              <a:t>，假设</a:t>
            </a:r>
            <a:r>
              <a:rPr lang="en-US" altLang="zh-CN" dirty="0">
                <a:ea typeface="宋体" pitchFamily="2" charset="-122"/>
              </a:rPr>
              <a:t>n=2</a:t>
            </a:r>
            <a:r>
              <a:rPr lang="en-US" altLang="zh-CN" baseline="30000" dirty="0">
                <a:ea typeface="宋体" pitchFamily="2" charset="-122"/>
              </a:rPr>
              <a:t>k</a:t>
            </a:r>
            <a:r>
              <a:rPr lang="zh-CN" altLang="en-US" dirty="0">
                <a:ea typeface="宋体" pitchFamily="2" charset="-122"/>
              </a:rPr>
              <a:t>，最近点对问题要求找出距离最近的两个点</a:t>
            </a:r>
            <a:endParaRPr lang="en-US" altLang="zh-CN" dirty="0">
              <a:ea typeface="宋体" pitchFamily="2" charset="-122"/>
            </a:endParaRPr>
          </a:p>
          <a:p>
            <a:pPr eaLnBrk="1" hangingPunct="1">
              <a:defRPr/>
            </a:pPr>
            <a:endParaRPr lang="en-US" altLang="zh-CN" dirty="0">
              <a:ea typeface="宋体" pitchFamily="2" charset="-122"/>
            </a:endParaRPr>
          </a:p>
          <a:p>
            <a:pPr eaLnBrk="1" hangingPunct="1">
              <a:defRPr/>
            </a:pPr>
            <a:r>
              <a:rPr lang="zh-CN" altLang="en-US" dirty="0">
                <a:ea typeface="宋体" pitchFamily="2" charset="-122"/>
              </a:rPr>
              <a:t>最近点对问题是许多算法的基本步骤</a:t>
            </a:r>
          </a:p>
        </p:txBody>
      </p:sp>
      <p:pic>
        <p:nvPicPr>
          <p:cNvPr id="401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1513" y="1905000"/>
            <a:ext cx="4662487" cy="3918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3427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7772400" cy="1143000"/>
          </a:xfrm>
        </p:spPr>
        <p:txBody>
          <a:bodyPr/>
          <a:lstStyle/>
          <a:p>
            <a:r>
              <a:rPr lang="zh-CN" altLang="en-US" dirty="0"/>
              <a:t>二维最近点对问题</a:t>
            </a:r>
          </a:p>
        </p:txBody>
      </p:sp>
      <p:sp>
        <p:nvSpPr>
          <p:cNvPr id="3" name="内容占位符 2"/>
          <p:cNvSpPr>
            <a:spLocks noGrp="1"/>
          </p:cNvSpPr>
          <p:nvPr>
            <p:ph idx="1"/>
          </p:nvPr>
        </p:nvSpPr>
        <p:spPr>
          <a:xfrm>
            <a:off x="0" y="1496046"/>
            <a:ext cx="8991599" cy="4114800"/>
          </a:xfrm>
        </p:spPr>
        <p:txBody>
          <a:bodyPr/>
          <a:lstStyle/>
          <a:p>
            <a:r>
              <a:rPr lang="zh-CN" altLang="en-US" sz="2400" dirty="0"/>
              <a:t>将点集</a:t>
            </a:r>
            <a:r>
              <a:rPr lang="en-US" altLang="zh-CN" sz="2400" dirty="0"/>
              <a:t>S</a:t>
            </a:r>
            <a:r>
              <a:rPr lang="zh-CN" altLang="en-US" sz="2400" dirty="0"/>
              <a:t>分为</a:t>
            </a:r>
            <a:r>
              <a:rPr lang="en-US" altLang="zh-CN" sz="2400" dirty="0"/>
              <a:t>S</a:t>
            </a:r>
            <a:r>
              <a:rPr lang="en-US" altLang="zh-CN" sz="1800" dirty="0"/>
              <a:t>1</a:t>
            </a:r>
            <a:r>
              <a:rPr lang="zh-CN" altLang="en-US" sz="2400" dirty="0"/>
              <a:t>和</a:t>
            </a:r>
            <a:r>
              <a:rPr lang="en-US" altLang="zh-CN" sz="2400" dirty="0"/>
              <a:t>S</a:t>
            </a:r>
            <a:r>
              <a:rPr lang="en-US" altLang="zh-CN" sz="1800" dirty="0"/>
              <a:t>2</a:t>
            </a:r>
            <a:r>
              <a:rPr lang="zh-CN" altLang="en-US" sz="2400" dirty="0"/>
              <a:t>，分隔线是</a:t>
            </a:r>
            <a:r>
              <a:rPr lang="en-US" altLang="zh-CN" sz="2400" dirty="0"/>
              <a:t>S</a:t>
            </a:r>
            <a:r>
              <a:rPr lang="zh-CN" altLang="en-US" sz="2400" dirty="0"/>
              <a:t>在</a:t>
            </a:r>
            <a:r>
              <a:rPr lang="en-US" altLang="zh-CN" sz="2400" dirty="0"/>
              <a:t>x</a:t>
            </a:r>
            <a:r>
              <a:rPr lang="zh-CN" altLang="en-US" sz="2400" dirty="0"/>
              <a:t>轴的中点（如何确定</a:t>
            </a:r>
            <a:r>
              <a:rPr lang="en-US" altLang="zh-CN" sz="2400" dirty="0"/>
              <a:t>x=c?</a:t>
            </a:r>
            <a:r>
              <a:rPr lang="zh-CN" altLang="en-US" sz="2400" dirty="0"/>
              <a:t>）</a:t>
            </a:r>
            <a:endParaRPr lang="en-US" altLang="zh-CN" sz="2400" dirty="0"/>
          </a:p>
          <a:p>
            <a:r>
              <a:rPr lang="zh-CN" altLang="en-US" sz="2400" dirty="0"/>
              <a:t>递归求解</a:t>
            </a:r>
            <a:r>
              <a:rPr lang="en-US" altLang="zh-CN" sz="2400" dirty="0"/>
              <a:t>S</a:t>
            </a:r>
            <a:r>
              <a:rPr lang="en-US" altLang="zh-CN" sz="1800" dirty="0"/>
              <a:t>1</a:t>
            </a:r>
            <a:r>
              <a:rPr lang="zh-CN" altLang="en-US" sz="2400" dirty="0"/>
              <a:t>和</a:t>
            </a:r>
            <a:r>
              <a:rPr lang="en-US" altLang="zh-CN" sz="2400" dirty="0"/>
              <a:t>S</a:t>
            </a:r>
            <a:r>
              <a:rPr lang="en-US" altLang="zh-CN" sz="1800" dirty="0"/>
              <a:t>2</a:t>
            </a:r>
            <a:r>
              <a:rPr lang="zh-CN" altLang="en-US" sz="2400" dirty="0"/>
              <a:t>的最近点对，令</a:t>
            </a:r>
            <a:r>
              <a:rPr lang="en-US" altLang="zh-CN" sz="2400" dirty="0">
                <a:latin typeface="Arial" pitchFamily="34" charset="0"/>
                <a:ea typeface="宋体" pitchFamily="2" charset="-122"/>
              </a:rPr>
              <a:t>d=min{d</a:t>
            </a:r>
            <a:r>
              <a:rPr lang="en-US" altLang="zh-CN" sz="2400" baseline="-25000" dirty="0">
                <a:latin typeface="Arial" pitchFamily="34" charset="0"/>
                <a:ea typeface="宋体" pitchFamily="2" charset="-122"/>
              </a:rPr>
              <a:t>1</a:t>
            </a:r>
            <a:r>
              <a:rPr lang="en-US" altLang="zh-CN" sz="2400" dirty="0">
                <a:latin typeface="Arial" pitchFamily="34" charset="0"/>
                <a:ea typeface="宋体" pitchFamily="2" charset="-122"/>
              </a:rPr>
              <a:t>,d</a:t>
            </a:r>
            <a:r>
              <a:rPr lang="en-US" altLang="zh-CN" sz="2400" baseline="-25000" dirty="0">
                <a:latin typeface="Arial" pitchFamily="34" charset="0"/>
                <a:ea typeface="宋体" pitchFamily="2" charset="-122"/>
              </a:rPr>
              <a:t>2</a:t>
            </a:r>
            <a:r>
              <a:rPr lang="en-US" altLang="zh-CN" sz="2400" dirty="0"/>
              <a:t>}</a:t>
            </a:r>
            <a:r>
              <a:rPr lang="zh-CN" altLang="en-US" sz="2400" dirty="0"/>
              <a:t>，确定</a:t>
            </a:r>
            <a:r>
              <a:rPr lang="en-US" altLang="zh-CN" sz="2400" dirty="0"/>
              <a:t>C</a:t>
            </a:r>
            <a:r>
              <a:rPr lang="en-US" altLang="zh-CN" sz="1800" dirty="0"/>
              <a:t>1</a:t>
            </a:r>
            <a:r>
              <a:rPr lang="zh-CN" altLang="en-US" sz="2400" dirty="0"/>
              <a:t>和</a:t>
            </a:r>
            <a:r>
              <a:rPr lang="en-US" altLang="zh-CN" sz="2400" dirty="0"/>
              <a:t>C</a:t>
            </a:r>
            <a:r>
              <a:rPr lang="en-US" altLang="zh-CN" sz="1800" dirty="0"/>
              <a:t>2</a:t>
            </a:r>
            <a:endParaRPr lang="en-US" altLang="zh-CN" sz="2400" dirty="0"/>
          </a:p>
          <a:p>
            <a:r>
              <a:rPr lang="zh-CN" altLang="en-US" sz="2400" dirty="0"/>
              <a:t>将</a:t>
            </a:r>
            <a:r>
              <a:rPr lang="en-US" altLang="zh-CN" sz="2400" dirty="0"/>
              <a:t>C</a:t>
            </a:r>
            <a:r>
              <a:rPr lang="en-US" altLang="zh-CN" sz="1800" dirty="0"/>
              <a:t>1</a:t>
            </a:r>
            <a:r>
              <a:rPr lang="zh-CN" altLang="en-US" sz="2400" dirty="0"/>
              <a:t>和</a:t>
            </a:r>
            <a:r>
              <a:rPr lang="en-US" altLang="zh-CN" sz="2400" dirty="0"/>
              <a:t>C</a:t>
            </a:r>
            <a:r>
              <a:rPr lang="en-US" altLang="zh-CN" sz="1800" dirty="0"/>
              <a:t>2</a:t>
            </a:r>
            <a:r>
              <a:rPr lang="zh-CN" altLang="en-US" sz="2400" dirty="0"/>
              <a:t>的最近点对合并</a:t>
            </a:r>
          </a:p>
        </p:txBody>
      </p:sp>
      <p:sp>
        <p:nvSpPr>
          <p:cNvPr id="4" name="Line 5"/>
          <p:cNvSpPr>
            <a:spLocks noChangeShapeType="1"/>
          </p:cNvSpPr>
          <p:nvPr/>
        </p:nvSpPr>
        <p:spPr bwMode="auto">
          <a:xfrm>
            <a:off x="3229058" y="3447082"/>
            <a:ext cx="0" cy="32400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6"/>
          <p:cNvSpPr>
            <a:spLocks noChangeShapeType="1"/>
          </p:cNvSpPr>
          <p:nvPr/>
        </p:nvSpPr>
        <p:spPr bwMode="auto">
          <a:xfrm>
            <a:off x="6029408" y="3447082"/>
            <a:ext cx="0" cy="32400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Oval 11"/>
          <p:cNvSpPr>
            <a:spLocks noChangeArrowheads="1"/>
          </p:cNvSpPr>
          <p:nvPr/>
        </p:nvSpPr>
        <p:spPr bwMode="auto">
          <a:xfrm>
            <a:off x="2797258" y="4382120"/>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sp>
        <p:nvSpPr>
          <p:cNvPr id="7" name="Oval 12"/>
          <p:cNvSpPr>
            <a:spLocks noChangeArrowheads="1"/>
          </p:cNvSpPr>
          <p:nvPr/>
        </p:nvSpPr>
        <p:spPr bwMode="auto">
          <a:xfrm>
            <a:off x="3516396" y="3447082"/>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sp>
        <p:nvSpPr>
          <p:cNvPr id="8" name="Oval 13"/>
          <p:cNvSpPr>
            <a:spLocks noChangeArrowheads="1"/>
          </p:cNvSpPr>
          <p:nvPr/>
        </p:nvSpPr>
        <p:spPr bwMode="auto">
          <a:xfrm>
            <a:off x="2149558" y="3662982"/>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sp>
        <p:nvSpPr>
          <p:cNvPr id="9" name="Oval 14"/>
          <p:cNvSpPr>
            <a:spLocks noChangeArrowheads="1"/>
          </p:cNvSpPr>
          <p:nvPr/>
        </p:nvSpPr>
        <p:spPr bwMode="auto">
          <a:xfrm>
            <a:off x="4381583" y="4382120"/>
            <a:ext cx="69850" cy="69850"/>
          </a:xfrm>
          <a:prstGeom prst="ellipse">
            <a:avLst/>
          </a:prstGeom>
          <a:solidFill>
            <a:srgbClr val="FF0000"/>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rgbClr val="FF0000"/>
              </a:solidFill>
              <a:latin typeface="Arial" pitchFamily="34" charset="0"/>
              <a:ea typeface="宋体" pitchFamily="2" charset="-122"/>
            </a:endParaRPr>
          </a:p>
        </p:txBody>
      </p:sp>
      <p:sp>
        <p:nvSpPr>
          <p:cNvPr id="10" name="Oval 15"/>
          <p:cNvSpPr>
            <a:spLocks noChangeArrowheads="1"/>
          </p:cNvSpPr>
          <p:nvPr/>
        </p:nvSpPr>
        <p:spPr bwMode="auto">
          <a:xfrm>
            <a:off x="4381583" y="5463207"/>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sp>
        <p:nvSpPr>
          <p:cNvPr id="11" name="Oval 16"/>
          <p:cNvSpPr>
            <a:spLocks noChangeArrowheads="1"/>
          </p:cNvSpPr>
          <p:nvPr/>
        </p:nvSpPr>
        <p:spPr bwMode="auto">
          <a:xfrm>
            <a:off x="1860633" y="4526582"/>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sp>
        <p:nvSpPr>
          <p:cNvPr id="12" name="Oval 17"/>
          <p:cNvSpPr>
            <a:spLocks noChangeArrowheads="1"/>
          </p:cNvSpPr>
          <p:nvPr/>
        </p:nvSpPr>
        <p:spPr bwMode="auto">
          <a:xfrm>
            <a:off x="2652796" y="5895007"/>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sp>
        <p:nvSpPr>
          <p:cNvPr id="13" name="Oval 18"/>
          <p:cNvSpPr>
            <a:spLocks noChangeArrowheads="1"/>
          </p:cNvSpPr>
          <p:nvPr/>
        </p:nvSpPr>
        <p:spPr bwMode="auto">
          <a:xfrm>
            <a:off x="4957846" y="6039470"/>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sp>
        <p:nvSpPr>
          <p:cNvPr id="14" name="Oval 19"/>
          <p:cNvSpPr>
            <a:spLocks noChangeArrowheads="1"/>
          </p:cNvSpPr>
          <p:nvPr/>
        </p:nvSpPr>
        <p:spPr bwMode="auto">
          <a:xfrm>
            <a:off x="5605546" y="4239245"/>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sp>
        <p:nvSpPr>
          <p:cNvPr id="15" name="Oval 20"/>
          <p:cNvSpPr>
            <a:spLocks noChangeArrowheads="1"/>
          </p:cNvSpPr>
          <p:nvPr/>
        </p:nvSpPr>
        <p:spPr bwMode="auto">
          <a:xfrm>
            <a:off x="6758071" y="3447082"/>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sp>
        <p:nvSpPr>
          <p:cNvPr id="16" name="Oval 21"/>
          <p:cNvSpPr>
            <a:spLocks noChangeArrowheads="1"/>
          </p:cNvSpPr>
          <p:nvPr/>
        </p:nvSpPr>
        <p:spPr bwMode="auto">
          <a:xfrm>
            <a:off x="6324683" y="4958382"/>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sp>
        <p:nvSpPr>
          <p:cNvPr id="17" name="Oval 22"/>
          <p:cNvSpPr>
            <a:spLocks noChangeArrowheads="1"/>
          </p:cNvSpPr>
          <p:nvPr/>
        </p:nvSpPr>
        <p:spPr bwMode="auto">
          <a:xfrm>
            <a:off x="7334333" y="5966445"/>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sp>
        <p:nvSpPr>
          <p:cNvPr id="18" name="Oval 23"/>
          <p:cNvSpPr>
            <a:spLocks noChangeArrowheads="1"/>
          </p:cNvSpPr>
          <p:nvPr/>
        </p:nvSpPr>
        <p:spPr bwMode="auto">
          <a:xfrm>
            <a:off x="7909008" y="4310682"/>
            <a:ext cx="69850" cy="69850"/>
          </a:xfrm>
          <a:prstGeom prst="ellipse">
            <a:avLst/>
          </a:prstGeom>
          <a:solidFill>
            <a:schemeClr val="tx1"/>
          </a:solidFill>
          <a:ln w="9525">
            <a:solidFill>
              <a:schemeClr val="tx1"/>
            </a:solidFill>
            <a:round/>
            <a:headEnd/>
            <a:tailEnd/>
          </a:ln>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endParaRPr kumimoji="0" lang="zh-CN" altLang="en-US" sz="1800" b="0">
              <a:solidFill>
                <a:schemeClr val="tx1"/>
              </a:solidFill>
              <a:latin typeface="Arial" pitchFamily="34" charset="0"/>
              <a:ea typeface="宋体" pitchFamily="2" charset="-122"/>
            </a:endParaRPr>
          </a:p>
        </p:txBody>
      </p:sp>
      <p:grpSp>
        <p:nvGrpSpPr>
          <p:cNvPr id="19" name="Group 30"/>
          <p:cNvGrpSpPr>
            <a:grpSpLocks/>
          </p:cNvGrpSpPr>
          <p:nvPr/>
        </p:nvGrpSpPr>
        <p:grpSpPr bwMode="auto">
          <a:xfrm>
            <a:off x="4391219" y="2877170"/>
            <a:ext cx="666750" cy="3733801"/>
            <a:chOff x="2459" y="1441"/>
            <a:chExt cx="420" cy="2352"/>
          </a:xfrm>
        </p:grpSpPr>
        <p:sp>
          <p:nvSpPr>
            <p:cNvPr id="20" name="Line 4"/>
            <p:cNvSpPr>
              <a:spLocks noChangeShapeType="1"/>
            </p:cNvSpPr>
            <p:nvPr/>
          </p:nvSpPr>
          <p:spPr bwMode="auto">
            <a:xfrm>
              <a:off x="2653" y="1706"/>
              <a:ext cx="0" cy="2087"/>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4"/>
            <p:cNvSpPr txBox="1">
              <a:spLocks noChangeArrowheads="1"/>
            </p:cNvSpPr>
            <p:nvPr/>
          </p:nvSpPr>
          <p:spPr bwMode="auto">
            <a:xfrm>
              <a:off x="2459" y="1441"/>
              <a:ext cx="4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b="0" dirty="0">
                  <a:solidFill>
                    <a:schemeClr val="tx1"/>
                  </a:solidFill>
                  <a:latin typeface="Arial" pitchFamily="34" charset="0"/>
                  <a:ea typeface="宋体" pitchFamily="2" charset="-122"/>
                </a:rPr>
                <a:t>x=c</a:t>
              </a:r>
            </a:p>
          </p:txBody>
        </p:sp>
      </p:grpSp>
      <p:grpSp>
        <p:nvGrpSpPr>
          <p:cNvPr id="22" name="组合 33"/>
          <p:cNvGrpSpPr>
            <a:grpSpLocks/>
          </p:cNvGrpSpPr>
          <p:nvPr/>
        </p:nvGrpSpPr>
        <p:grpSpPr bwMode="auto">
          <a:xfrm>
            <a:off x="2220996" y="3682032"/>
            <a:ext cx="576262" cy="700088"/>
            <a:chOff x="1763713" y="3016250"/>
            <a:chExt cx="576262" cy="700088"/>
          </a:xfrm>
        </p:grpSpPr>
        <p:sp>
          <p:nvSpPr>
            <p:cNvPr id="23" name="Line 25"/>
            <p:cNvSpPr>
              <a:spLocks noChangeShapeType="1"/>
            </p:cNvSpPr>
            <p:nvPr/>
          </p:nvSpPr>
          <p:spPr bwMode="auto">
            <a:xfrm>
              <a:off x="1763713" y="3068638"/>
              <a:ext cx="576262"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Text Box 27"/>
            <p:cNvSpPr txBox="1">
              <a:spLocks noChangeArrowheads="1"/>
            </p:cNvSpPr>
            <p:nvPr/>
          </p:nvSpPr>
          <p:spPr bwMode="auto">
            <a:xfrm>
              <a:off x="1887538" y="3016250"/>
              <a:ext cx="395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sz="1800" b="0">
                  <a:solidFill>
                    <a:schemeClr val="tx1"/>
                  </a:solidFill>
                  <a:latin typeface="Arial" pitchFamily="34" charset="0"/>
                  <a:ea typeface="宋体" pitchFamily="2" charset="-122"/>
                </a:rPr>
                <a:t>d</a:t>
              </a:r>
              <a:r>
                <a:rPr kumimoji="0" lang="en-US" altLang="zh-CN" sz="1800" b="0" baseline="-25000">
                  <a:solidFill>
                    <a:schemeClr val="tx1"/>
                  </a:solidFill>
                  <a:latin typeface="Arial" pitchFamily="34" charset="0"/>
                  <a:ea typeface="宋体" pitchFamily="2" charset="-122"/>
                </a:rPr>
                <a:t>1</a:t>
              </a:r>
            </a:p>
          </p:txBody>
        </p:sp>
      </p:grpSp>
      <p:grpSp>
        <p:nvGrpSpPr>
          <p:cNvPr id="25" name="组合 34"/>
          <p:cNvGrpSpPr>
            <a:grpSpLocks/>
          </p:cNvGrpSpPr>
          <p:nvPr/>
        </p:nvGrpSpPr>
        <p:grpSpPr bwMode="auto">
          <a:xfrm>
            <a:off x="5676983" y="4310682"/>
            <a:ext cx="827088" cy="647700"/>
            <a:chOff x="5219700" y="3644900"/>
            <a:chExt cx="827088" cy="647700"/>
          </a:xfrm>
        </p:grpSpPr>
        <p:sp>
          <p:nvSpPr>
            <p:cNvPr id="26" name="Line 26"/>
            <p:cNvSpPr>
              <a:spLocks noChangeShapeType="1"/>
            </p:cNvSpPr>
            <p:nvPr/>
          </p:nvSpPr>
          <p:spPr bwMode="auto">
            <a:xfrm>
              <a:off x="5219700" y="3644900"/>
              <a:ext cx="64770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28"/>
            <p:cNvSpPr txBox="1">
              <a:spLocks noChangeArrowheads="1"/>
            </p:cNvSpPr>
            <p:nvPr/>
          </p:nvSpPr>
          <p:spPr bwMode="auto">
            <a:xfrm>
              <a:off x="5651500" y="3789363"/>
              <a:ext cx="3952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sz="1800" b="0">
                  <a:solidFill>
                    <a:schemeClr val="tx1"/>
                  </a:solidFill>
                  <a:latin typeface="Arial" pitchFamily="34" charset="0"/>
                  <a:ea typeface="宋体" pitchFamily="2" charset="-122"/>
                </a:rPr>
                <a:t>d</a:t>
              </a:r>
              <a:r>
                <a:rPr kumimoji="0" lang="en-US" altLang="zh-CN" sz="1800" b="0" baseline="-25000">
                  <a:solidFill>
                    <a:schemeClr val="tx1"/>
                  </a:solidFill>
                  <a:latin typeface="Arial" pitchFamily="34" charset="0"/>
                  <a:ea typeface="宋体" pitchFamily="2" charset="-122"/>
                </a:rPr>
                <a:t>2</a:t>
              </a:r>
            </a:p>
          </p:txBody>
        </p:sp>
      </p:grpSp>
      <p:grpSp>
        <p:nvGrpSpPr>
          <p:cNvPr id="28" name="组合 36"/>
          <p:cNvGrpSpPr>
            <a:grpSpLocks/>
          </p:cNvGrpSpPr>
          <p:nvPr/>
        </p:nvGrpSpPr>
        <p:grpSpPr bwMode="auto">
          <a:xfrm>
            <a:off x="3157621" y="6309345"/>
            <a:ext cx="1585912" cy="377825"/>
            <a:chOff x="2700337" y="5643578"/>
            <a:chExt cx="1585911" cy="377810"/>
          </a:xfrm>
        </p:grpSpPr>
        <p:sp>
          <p:nvSpPr>
            <p:cNvPr id="29" name="Line 7"/>
            <p:cNvSpPr>
              <a:spLocks noChangeShapeType="1"/>
            </p:cNvSpPr>
            <p:nvPr/>
          </p:nvSpPr>
          <p:spPr bwMode="auto">
            <a:xfrm>
              <a:off x="2771775" y="6021388"/>
              <a:ext cx="1368425"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TextBox 35"/>
            <p:cNvSpPr txBox="1">
              <a:spLocks noChangeArrowheads="1"/>
            </p:cNvSpPr>
            <p:nvPr/>
          </p:nvSpPr>
          <p:spPr bwMode="auto">
            <a:xfrm>
              <a:off x="2700337" y="5643578"/>
              <a:ext cx="15859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sz="1800" b="0" dirty="0">
                  <a:solidFill>
                    <a:schemeClr val="tx1"/>
                  </a:solidFill>
                  <a:latin typeface="Arial" pitchFamily="34" charset="0"/>
                  <a:ea typeface="宋体" pitchFamily="2" charset="-122"/>
                </a:rPr>
                <a:t>d=min{d</a:t>
              </a:r>
              <a:r>
                <a:rPr kumimoji="0" lang="en-US" altLang="zh-CN" sz="1800" b="0" baseline="-25000" dirty="0">
                  <a:solidFill>
                    <a:schemeClr val="tx1"/>
                  </a:solidFill>
                  <a:latin typeface="Arial" pitchFamily="34" charset="0"/>
                  <a:ea typeface="宋体" pitchFamily="2" charset="-122"/>
                </a:rPr>
                <a:t>1</a:t>
              </a:r>
              <a:r>
                <a:rPr kumimoji="0" lang="en-US" altLang="zh-CN" sz="1800" b="0" dirty="0">
                  <a:solidFill>
                    <a:schemeClr val="tx1"/>
                  </a:solidFill>
                  <a:latin typeface="Arial" pitchFamily="34" charset="0"/>
                  <a:ea typeface="宋体" pitchFamily="2" charset="-122"/>
                </a:rPr>
                <a:t>,d</a:t>
              </a:r>
              <a:r>
                <a:rPr kumimoji="0" lang="en-US" altLang="zh-CN" sz="1800" b="0" baseline="-25000" dirty="0">
                  <a:solidFill>
                    <a:schemeClr val="tx1"/>
                  </a:solidFill>
                  <a:latin typeface="Arial" pitchFamily="34" charset="0"/>
                  <a:ea typeface="宋体" pitchFamily="2" charset="-122"/>
                </a:rPr>
                <a:t>2</a:t>
              </a:r>
              <a:r>
                <a:rPr kumimoji="0" lang="en-US" altLang="zh-CN" sz="1800" b="0" dirty="0">
                  <a:solidFill>
                    <a:schemeClr val="tx1"/>
                  </a:solidFill>
                  <a:latin typeface="Arial" pitchFamily="34" charset="0"/>
                  <a:ea typeface="宋体" pitchFamily="2" charset="-122"/>
                </a:rPr>
                <a:t>}</a:t>
              </a:r>
              <a:endParaRPr kumimoji="0" lang="zh-CN" altLang="en-US" sz="1800" b="0" dirty="0">
                <a:solidFill>
                  <a:schemeClr val="tx1"/>
                </a:solidFill>
                <a:latin typeface="Arial" pitchFamily="34" charset="0"/>
                <a:ea typeface="宋体" pitchFamily="2" charset="-122"/>
              </a:endParaRPr>
            </a:p>
          </p:txBody>
        </p:sp>
      </p:grpSp>
      <p:grpSp>
        <p:nvGrpSpPr>
          <p:cNvPr id="31" name="组合 40"/>
          <p:cNvGrpSpPr>
            <a:grpSpLocks/>
          </p:cNvGrpSpPr>
          <p:nvPr/>
        </p:nvGrpSpPr>
        <p:grpSpPr bwMode="auto">
          <a:xfrm>
            <a:off x="4600658" y="6309345"/>
            <a:ext cx="1585913" cy="377825"/>
            <a:chOff x="2700337" y="5643578"/>
            <a:chExt cx="1585911" cy="377810"/>
          </a:xfrm>
        </p:grpSpPr>
        <p:sp>
          <p:nvSpPr>
            <p:cNvPr id="32" name="Line 7"/>
            <p:cNvSpPr>
              <a:spLocks noChangeShapeType="1"/>
            </p:cNvSpPr>
            <p:nvPr/>
          </p:nvSpPr>
          <p:spPr bwMode="auto">
            <a:xfrm>
              <a:off x="2771775" y="6021388"/>
              <a:ext cx="1368425"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TextBox 42"/>
            <p:cNvSpPr txBox="1">
              <a:spLocks noChangeArrowheads="1"/>
            </p:cNvSpPr>
            <p:nvPr/>
          </p:nvSpPr>
          <p:spPr bwMode="auto">
            <a:xfrm>
              <a:off x="2700337" y="5643578"/>
              <a:ext cx="15859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sz="1800" b="0">
                  <a:solidFill>
                    <a:schemeClr val="tx1"/>
                  </a:solidFill>
                  <a:latin typeface="Arial" pitchFamily="34" charset="0"/>
                  <a:ea typeface="宋体" pitchFamily="2" charset="-122"/>
                </a:rPr>
                <a:t>d=min{d</a:t>
              </a:r>
              <a:r>
                <a:rPr kumimoji="0" lang="en-US" altLang="zh-CN" sz="1800" b="0" baseline="-25000">
                  <a:solidFill>
                    <a:schemeClr val="tx1"/>
                  </a:solidFill>
                  <a:latin typeface="Arial" pitchFamily="34" charset="0"/>
                  <a:ea typeface="宋体" pitchFamily="2" charset="-122"/>
                </a:rPr>
                <a:t>1</a:t>
              </a:r>
              <a:r>
                <a:rPr kumimoji="0" lang="en-US" altLang="zh-CN" sz="1800" b="0">
                  <a:solidFill>
                    <a:schemeClr val="tx1"/>
                  </a:solidFill>
                  <a:latin typeface="Arial" pitchFamily="34" charset="0"/>
                  <a:ea typeface="宋体" pitchFamily="2" charset="-122"/>
                </a:rPr>
                <a:t>,d</a:t>
              </a:r>
              <a:r>
                <a:rPr kumimoji="0" lang="en-US" altLang="zh-CN" sz="1800" b="0" baseline="-25000">
                  <a:solidFill>
                    <a:schemeClr val="tx1"/>
                  </a:solidFill>
                  <a:latin typeface="Arial" pitchFamily="34" charset="0"/>
                  <a:ea typeface="宋体" pitchFamily="2" charset="-122"/>
                </a:rPr>
                <a:t>2</a:t>
              </a:r>
              <a:r>
                <a:rPr kumimoji="0" lang="en-US" altLang="zh-CN" sz="1800" b="0">
                  <a:solidFill>
                    <a:schemeClr val="tx1"/>
                  </a:solidFill>
                  <a:latin typeface="Arial" pitchFamily="34" charset="0"/>
                  <a:ea typeface="宋体" pitchFamily="2" charset="-122"/>
                </a:rPr>
                <a:t>}</a:t>
              </a:r>
              <a:endParaRPr kumimoji="0" lang="zh-CN" altLang="en-US" sz="1800" b="0">
                <a:solidFill>
                  <a:schemeClr val="tx1"/>
                </a:solidFill>
                <a:latin typeface="Arial" pitchFamily="34" charset="0"/>
                <a:ea typeface="宋体" pitchFamily="2" charset="-122"/>
              </a:endParaRPr>
            </a:p>
          </p:txBody>
        </p:sp>
      </p:grpSp>
      <p:sp>
        <p:nvSpPr>
          <p:cNvPr id="34" name="TextBox 33"/>
          <p:cNvSpPr txBox="1">
            <a:spLocks noChangeArrowheads="1"/>
          </p:cNvSpPr>
          <p:nvPr/>
        </p:nvSpPr>
        <p:spPr bwMode="auto">
          <a:xfrm>
            <a:off x="3671971" y="4737720"/>
            <a:ext cx="571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sz="1800" b="0">
                <a:solidFill>
                  <a:schemeClr val="tx1"/>
                </a:solidFill>
                <a:latin typeface="Arial" pitchFamily="34" charset="0"/>
                <a:ea typeface="宋体" pitchFamily="2" charset="-122"/>
              </a:rPr>
              <a:t>C</a:t>
            </a:r>
            <a:r>
              <a:rPr kumimoji="0" lang="en-US" altLang="zh-CN" sz="1800" b="0" baseline="-25000">
                <a:solidFill>
                  <a:schemeClr val="tx1"/>
                </a:solidFill>
                <a:latin typeface="Arial" pitchFamily="34" charset="0"/>
                <a:ea typeface="宋体" pitchFamily="2" charset="-122"/>
              </a:rPr>
              <a:t>1</a:t>
            </a:r>
            <a:endParaRPr kumimoji="0" lang="zh-CN" altLang="en-US" sz="1800" b="0" baseline="-25000">
              <a:solidFill>
                <a:schemeClr val="tx1"/>
              </a:solidFill>
              <a:latin typeface="Arial" pitchFamily="34" charset="0"/>
              <a:ea typeface="宋体" pitchFamily="2" charset="-122"/>
            </a:endParaRPr>
          </a:p>
        </p:txBody>
      </p:sp>
      <p:sp>
        <p:nvSpPr>
          <p:cNvPr id="35" name="TextBox 34"/>
          <p:cNvSpPr txBox="1">
            <a:spLocks noChangeArrowheads="1"/>
          </p:cNvSpPr>
          <p:nvPr/>
        </p:nvSpPr>
        <p:spPr bwMode="auto">
          <a:xfrm>
            <a:off x="5029283" y="4737720"/>
            <a:ext cx="571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eaLnBrk="1" hangingPunct="1">
              <a:spcBef>
                <a:spcPct val="0"/>
              </a:spcBef>
              <a:buClrTx/>
              <a:buSzTx/>
              <a:buFontTx/>
              <a:buNone/>
            </a:pPr>
            <a:r>
              <a:rPr kumimoji="0" lang="en-US" altLang="zh-CN" sz="1800" b="0">
                <a:solidFill>
                  <a:schemeClr val="tx1"/>
                </a:solidFill>
                <a:latin typeface="Arial" pitchFamily="34" charset="0"/>
                <a:ea typeface="宋体" pitchFamily="2" charset="-122"/>
              </a:rPr>
              <a:t>C</a:t>
            </a:r>
            <a:r>
              <a:rPr kumimoji="0" lang="en-US" altLang="zh-CN" sz="1800" b="0" baseline="-25000">
                <a:solidFill>
                  <a:schemeClr val="tx1"/>
                </a:solidFill>
                <a:latin typeface="Arial" pitchFamily="34" charset="0"/>
                <a:ea typeface="宋体" pitchFamily="2" charset="-122"/>
              </a:rPr>
              <a:t>2</a:t>
            </a:r>
            <a:endParaRPr kumimoji="0" lang="zh-CN" altLang="en-US" sz="1800" b="0" baseline="-2500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12519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0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20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34" grpId="0"/>
      <p:bldP spid="3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4294967295"/>
          </p:nvPr>
        </p:nvSpPr>
        <p:spPr bwMode="auto">
          <a:xfrm>
            <a:off x="8243888" y="6337300"/>
            <a:ext cx="595312"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fld id="{649DC255-106D-4876-86FE-DBA0A83313B9}" type="slidenum">
              <a:rPr kumimoji="0" lang="en-US" altLang="zh-CN" sz="1400" b="0">
                <a:solidFill>
                  <a:schemeClr val="tx1"/>
                </a:solidFill>
                <a:latin typeface="Arial" pitchFamily="34" charset="0"/>
                <a:ea typeface="宋体" pitchFamily="2" charset="-122"/>
              </a:rPr>
              <a:pPr eaLnBrk="1" hangingPunct="1">
                <a:spcBef>
                  <a:spcPct val="0"/>
                </a:spcBef>
                <a:buClrTx/>
                <a:buSzTx/>
                <a:buFontTx/>
                <a:buNone/>
              </a:pPr>
              <a:t>93</a:t>
            </a:fld>
            <a:endParaRPr kumimoji="0" lang="en-US" altLang="zh-CN" sz="1400" b="0">
              <a:solidFill>
                <a:schemeClr val="tx1"/>
              </a:solidFill>
              <a:latin typeface="Arial" pitchFamily="34" charset="0"/>
              <a:ea typeface="宋体" pitchFamily="2" charset="-122"/>
            </a:endParaRPr>
          </a:p>
        </p:txBody>
      </p:sp>
      <p:sp>
        <p:nvSpPr>
          <p:cNvPr id="41987" name="Rectangle 2"/>
          <p:cNvSpPr>
            <a:spLocks noGrp="1" noRot="1" noChangeArrowheads="1"/>
          </p:cNvSpPr>
          <p:nvPr>
            <p:ph type="title"/>
          </p:nvPr>
        </p:nvSpPr>
        <p:spPr>
          <a:xfrm>
            <a:off x="473075" y="228600"/>
            <a:ext cx="7081838" cy="720725"/>
          </a:xfrm>
        </p:spPr>
        <p:txBody>
          <a:bodyPr/>
          <a:lstStyle/>
          <a:p>
            <a:pPr eaLnBrk="1" hangingPunct="1">
              <a:defRPr/>
            </a:pPr>
            <a:r>
              <a:rPr lang="zh-CN" altLang="en-US" sz="4000" dirty="0">
                <a:ea typeface="宋体" pitchFamily="2" charset="-122"/>
              </a:rPr>
              <a:t>二维最近对问题</a:t>
            </a:r>
          </a:p>
        </p:txBody>
      </p:sp>
      <p:sp>
        <p:nvSpPr>
          <p:cNvPr id="41988" name="Rectangle 3"/>
          <p:cNvSpPr>
            <a:spLocks noGrp="1" noRot="1" noChangeArrowheads="1"/>
          </p:cNvSpPr>
          <p:nvPr>
            <p:ph type="body" idx="1"/>
          </p:nvPr>
        </p:nvSpPr>
        <p:spPr>
          <a:xfrm>
            <a:off x="609600" y="1600200"/>
            <a:ext cx="8153400" cy="2116138"/>
          </a:xfrm>
        </p:spPr>
        <p:txBody>
          <a:bodyPr/>
          <a:lstStyle/>
          <a:p>
            <a:pPr eaLnBrk="1" hangingPunct="1">
              <a:lnSpc>
                <a:spcPct val="90000"/>
              </a:lnSpc>
              <a:defRPr/>
            </a:pPr>
            <a:r>
              <a:rPr lang="zh-CN" altLang="en-US" dirty="0">
                <a:ea typeface="宋体" pitchFamily="2" charset="-122"/>
              </a:rPr>
              <a:t>在合并两个子集</a:t>
            </a:r>
            <a:r>
              <a:rPr lang="en-US" altLang="zh-CN" dirty="0">
                <a:ea typeface="宋体" pitchFamily="2" charset="-122"/>
              </a:rPr>
              <a:t>C</a:t>
            </a:r>
            <a:r>
              <a:rPr lang="en-US" altLang="zh-CN" baseline="-25000" dirty="0">
                <a:ea typeface="宋体" pitchFamily="2" charset="-122"/>
              </a:rPr>
              <a:t>1</a:t>
            </a:r>
            <a:r>
              <a:rPr lang="zh-CN" altLang="en-US" dirty="0">
                <a:ea typeface="宋体" pitchFamily="2" charset="-122"/>
              </a:rPr>
              <a:t>和</a:t>
            </a:r>
            <a:r>
              <a:rPr lang="en-US" altLang="zh-CN" dirty="0">
                <a:ea typeface="宋体" pitchFamily="2" charset="-122"/>
              </a:rPr>
              <a:t>C</a:t>
            </a:r>
            <a:r>
              <a:rPr lang="en-US" altLang="zh-CN" baseline="-25000" dirty="0">
                <a:ea typeface="宋体" pitchFamily="2" charset="-122"/>
              </a:rPr>
              <a:t>2</a:t>
            </a:r>
            <a:r>
              <a:rPr lang="zh-CN" altLang="en-US" dirty="0">
                <a:ea typeface="宋体" pitchFamily="2" charset="-122"/>
              </a:rPr>
              <a:t>时，对于</a:t>
            </a:r>
            <a:r>
              <a:rPr lang="en-US" altLang="zh-CN" dirty="0">
                <a:ea typeface="宋体" pitchFamily="2" charset="-122"/>
              </a:rPr>
              <a:t>C</a:t>
            </a:r>
            <a:r>
              <a:rPr lang="en-US" altLang="zh-CN" baseline="-25000" dirty="0">
                <a:ea typeface="宋体" pitchFamily="2" charset="-122"/>
              </a:rPr>
              <a:t>1</a:t>
            </a:r>
            <a:r>
              <a:rPr lang="zh-CN" altLang="en-US" dirty="0">
                <a:ea typeface="宋体" pitchFamily="2" charset="-122"/>
              </a:rPr>
              <a:t>中的每个点</a:t>
            </a:r>
            <a:r>
              <a:rPr lang="en-US" altLang="zh-CN" dirty="0">
                <a:ea typeface="宋体" pitchFamily="2" charset="-122"/>
              </a:rPr>
              <a:t>P(</a:t>
            </a:r>
            <a:r>
              <a:rPr lang="en-US" altLang="zh-CN" dirty="0" err="1">
                <a:ea typeface="宋体" pitchFamily="2" charset="-122"/>
              </a:rPr>
              <a:t>x,y</a:t>
            </a:r>
            <a:r>
              <a:rPr lang="en-US" altLang="zh-CN" dirty="0">
                <a:ea typeface="宋体" pitchFamily="2" charset="-122"/>
              </a:rPr>
              <a:t>)</a:t>
            </a:r>
            <a:r>
              <a:rPr lang="zh-CN" altLang="en-US" dirty="0">
                <a:ea typeface="宋体" pitchFamily="2" charset="-122"/>
              </a:rPr>
              <a:t>，都须要检查</a:t>
            </a:r>
            <a:r>
              <a:rPr lang="en-US" altLang="zh-CN" dirty="0">
                <a:ea typeface="宋体" pitchFamily="2" charset="-122"/>
              </a:rPr>
              <a:t>C</a:t>
            </a:r>
            <a:r>
              <a:rPr lang="en-US" altLang="zh-CN" baseline="-25000" dirty="0">
                <a:ea typeface="宋体" pitchFamily="2" charset="-122"/>
              </a:rPr>
              <a:t>2</a:t>
            </a:r>
            <a:r>
              <a:rPr lang="zh-CN" altLang="en-US" dirty="0">
                <a:ea typeface="宋体" pitchFamily="2" charset="-122"/>
              </a:rPr>
              <a:t>中的点和</a:t>
            </a:r>
            <a:r>
              <a:rPr lang="en-US" altLang="zh-CN" dirty="0">
                <a:ea typeface="宋体" pitchFamily="2" charset="-122"/>
              </a:rPr>
              <a:t>P</a:t>
            </a:r>
            <a:r>
              <a:rPr lang="zh-CN" altLang="en-US" dirty="0">
                <a:ea typeface="宋体" pitchFamily="2" charset="-122"/>
              </a:rPr>
              <a:t>之间的距离是否小于</a:t>
            </a:r>
            <a:r>
              <a:rPr lang="en-US" altLang="zh-CN" dirty="0">
                <a:ea typeface="宋体" pitchFamily="2" charset="-122"/>
              </a:rPr>
              <a:t>d</a:t>
            </a:r>
            <a:r>
              <a:rPr lang="zh-CN" altLang="en-US" dirty="0">
                <a:ea typeface="宋体" pitchFamily="2" charset="-122"/>
              </a:rPr>
              <a:t>。</a:t>
            </a:r>
          </a:p>
          <a:p>
            <a:pPr eaLnBrk="1" hangingPunct="1">
              <a:lnSpc>
                <a:spcPct val="90000"/>
              </a:lnSpc>
              <a:defRPr/>
            </a:pPr>
            <a:r>
              <a:rPr lang="zh-CN" altLang="en-US" dirty="0">
                <a:ea typeface="宋体" pitchFamily="2" charset="-122"/>
              </a:rPr>
              <a:t>假设</a:t>
            </a:r>
            <a:r>
              <a:rPr lang="en-US" altLang="zh-CN" dirty="0">
                <a:ea typeface="宋体" pitchFamily="2" charset="-122"/>
              </a:rPr>
              <a:t>p</a:t>
            </a:r>
            <a:r>
              <a:rPr lang="zh-CN" altLang="en-US" dirty="0">
                <a:ea typeface="宋体" pitchFamily="2" charset="-122"/>
              </a:rPr>
              <a:t>在</a:t>
            </a:r>
            <a:r>
              <a:rPr lang="en-US" altLang="zh-CN" dirty="0">
                <a:ea typeface="宋体" pitchFamily="2" charset="-122"/>
              </a:rPr>
              <a:t>C</a:t>
            </a:r>
            <a:r>
              <a:rPr lang="en-US" altLang="zh-CN" baseline="-25000" dirty="0">
                <a:ea typeface="宋体" pitchFamily="2" charset="-122"/>
              </a:rPr>
              <a:t>1</a:t>
            </a:r>
            <a:r>
              <a:rPr lang="zh-CN" altLang="en-US" dirty="0">
                <a:ea typeface="宋体" pitchFamily="2" charset="-122"/>
              </a:rPr>
              <a:t>中，在</a:t>
            </a:r>
            <a:r>
              <a:rPr lang="en-US" altLang="zh-CN" dirty="0">
                <a:ea typeface="宋体" pitchFamily="2" charset="-122"/>
              </a:rPr>
              <a:t>C</a:t>
            </a:r>
            <a:r>
              <a:rPr lang="en-US" altLang="zh-CN" baseline="-25000" dirty="0">
                <a:ea typeface="宋体" pitchFamily="2" charset="-122"/>
              </a:rPr>
              <a:t>2</a:t>
            </a:r>
            <a:r>
              <a:rPr lang="zh-CN" altLang="en-US" dirty="0">
                <a:ea typeface="宋体" pitchFamily="2" charset="-122"/>
              </a:rPr>
              <a:t>中与</a:t>
            </a:r>
            <a:r>
              <a:rPr lang="en-US" altLang="zh-CN" dirty="0">
                <a:ea typeface="宋体" pitchFamily="2" charset="-122"/>
              </a:rPr>
              <a:t>p</a:t>
            </a:r>
            <a:r>
              <a:rPr lang="zh-CN" altLang="en-US" dirty="0">
                <a:ea typeface="宋体" pitchFamily="2" charset="-122"/>
              </a:rPr>
              <a:t>距离小于</a:t>
            </a:r>
            <a:r>
              <a:rPr lang="en-US" altLang="zh-CN" dirty="0">
                <a:ea typeface="宋体" pitchFamily="2" charset="-122"/>
              </a:rPr>
              <a:t>d</a:t>
            </a:r>
            <a:r>
              <a:rPr lang="zh-CN" altLang="en-US" dirty="0">
                <a:ea typeface="宋体" pitchFamily="2" charset="-122"/>
              </a:rPr>
              <a:t>的点不会超过六个</a:t>
            </a:r>
            <a:endParaRPr lang="en-US" altLang="zh-CN" dirty="0">
              <a:ea typeface="宋体" pitchFamily="2" charset="-122"/>
            </a:endParaRPr>
          </a:p>
          <a:p>
            <a:pPr eaLnBrk="1" hangingPunct="1">
              <a:lnSpc>
                <a:spcPct val="90000"/>
              </a:lnSpc>
              <a:defRPr/>
            </a:pPr>
            <a:r>
              <a:rPr lang="zh-CN" altLang="en-US" dirty="0">
                <a:ea typeface="宋体" pitchFamily="2" charset="-122"/>
              </a:rPr>
              <a:t>最多进行</a:t>
            </a:r>
            <a:r>
              <a:rPr lang="en-US" altLang="zh-CN" dirty="0">
                <a:ea typeface="宋体" pitchFamily="2" charset="-122"/>
              </a:rPr>
              <a:t>6</a:t>
            </a:r>
            <a:r>
              <a:rPr lang="zh-CN" altLang="en-US" dirty="0">
                <a:ea typeface="宋体" pitchFamily="2" charset="-122"/>
              </a:rPr>
              <a:t>*</a:t>
            </a:r>
            <a:r>
              <a:rPr lang="en-US" altLang="zh-CN" dirty="0">
                <a:ea typeface="宋体" pitchFamily="2" charset="-122"/>
              </a:rPr>
              <a:t>n/2</a:t>
            </a:r>
            <a:r>
              <a:rPr lang="zh-CN" altLang="en-US" dirty="0">
                <a:ea typeface="宋体" pitchFamily="2" charset="-122"/>
              </a:rPr>
              <a:t>次比较</a:t>
            </a:r>
          </a:p>
        </p:txBody>
      </p:sp>
      <p:pic>
        <p:nvPicPr>
          <p:cNvPr id="403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581400"/>
            <a:ext cx="3695700" cy="2995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6035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76200"/>
            <a:ext cx="7772400" cy="1143000"/>
          </a:xfrm>
        </p:spPr>
        <p:txBody>
          <a:bodyPr/>
          <a:lstStyle/>
          <a:p>
            <a:r>
              <a:rPr lang="zh-CN" altLang="en-US" dirty="0">
                <a:ea typeface="宋体" pitchFamily="2" charset="-122"/>
              </a:rPr>
              <a:t>二维最近对问题</a:t>
            </a:r>
            <a:endParaRPr lang="zh-CN" altLang="en-US" dirty="0"/>
          </a:p>
        </p:txBody>
      </p:sp>
      <p:sp>
        <p:nvSpPr>
          <p:cNvPr id="5" name="Text Box 49"/>
          <p:cNvSpPr txBox="1">
            <a:spLocks noGrp="1" noChangeArrowheads="1"/>
          </p:cNvSpPr>
          <p:nvPr>
            <p:ph idx="1"/>
          </p:nvPr>
        </p:nvSpPr>
        <p:spPr bwMode="auto">
          <a:xfrm>
            <a:off x="609600" y="1676400"/>
            <a:ext cx="7772400" cy="179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buClrTx/>
              <a:buSzTx/>
              <a:buFontTx/>
              <a:buNone/>
            </a:pPr>
            <a:r>
              <a:rPr kumimoji="0" lang="zh-CN" altLang="en-US" dirty="0">
                <a:solidFill>
                  <a:schemeClr val="tx1"/>
                </a:solidFill>
                <a:latin typeface="Arial" pitchFamily="34" charset="0"/>
                <a:ea typeface="宋体" pitchFamily="2" charset="-122"/>
              </a:rPr>
              <a:t>计算时间：</a:t>
            </a:r>
          </a:p>
          <a:p>
            <a:pPr eaLnBrk="1" hangingPunct="1">
              <a:buClrTx/>
              <a:buSzTx/>
              <a:buFontTx/>
              <a:buNone/>
            </a:pPr>
            <a:r>
              <a:rPr kumimoji="0" lang="zh-CN" altLang="en-US" dirty="0">
                <a:solidFill>
                  <a:schemeClr val="tx1"/>
                </a:solidFill>
                <a:latin typeface="Arial" pitchFamily="34" charset="0"/>
                <a:ea typeface="宋体" pitchFamily="2" charset="-122"/>
              </a:rPr>
              <a:t>合并最小问题所花的时间为</a:t>
            </a:r>
            <a:r>
              <a:rPr kumimoji="0" lang="en-US" altLang="zh-CN" dirty="0">
                <a:solidFill>
                  <a:schemeClr val="tx1"/>
                </a:solidFill>
                <a:latin typeface="Arial" pitchFamily="34" charset="0"/>
                <a:ea typeface="宋体" pitchFamily="2" charset="-122"/>
              </a:rPr>
              <a:t>M(n)=O(n)</a:t>
            </a:r>
          </a:p>
          <a:p>
            <a:pPr eaLnBrk="1" hangingPunct="1">
              <a:buClrTx/>
              <a:buSzTx/>
              <a:buFontTx/>
              <a:buNone/>
            </a:pPr>
            <a:r>
              <a:rPr kumimoji="0" lang="zh-CN" altLang="en-US" dirty="0">
                <a:solidFill>
                  <a:schemeClr val="tx1"/>
                </a:solidFill>
                <a:latin typeface="Arial" pitchFamily="34" charset="0"/>
                <a:ea typeface="宋体" pitchFamily="2" charset="-122"/>
              </a:rPr>
              <a:t>该算法的最差递归时间为：</a:t>
            </a:r>
          </a:p>
          <a:p>
            <a:pPr eaLnBrk="1" hangingPunct="1">
              <a:buClrTx/>
              <a:buSzTx/>
              <a:buFontTx/>
              <a:buNone/>
            </a:pPr>
            <a:r>
              <a:rPr kumimoji="0" lang="en-US" altLang="zh-CN" dirty="0">
                <a:solidFill>
                  <a:schemeClr val="tx1"/>
                </a:solidFill>
                <a:latin typeface="Arial" pitchFamily="34" charset="0"/>
                <a:ea typeface="宋体" pitchFamily="2" charset="-122"/>
              </a:rPr>
              <a:t>T(n)=2T(n/2)+n=O(</a:t>
            </a:r>
            <a:r>
              <a:rPr kumimoji="0" lang="en-US" altLang="zh-CN" dirty="0" err="1">
                <a:solidFill>
                  <a:schemeClr val="tx1"/>
                </a:solidFill>
                <a:latin typeface="Arial" pitchFamily="34" charset="0"/>
                <a:ea typeface="宋体" pitchFamily="2" charset="-122"/>
              </a:rPr>
              <a:t>nlogn</a:t>
            </a:r>
            <a:r>
              <a:rPr kumimoji="0" lang="en-US" altLang="zh-CN" dirty="0">
                <a:solidFill>
                  <a:schemeClr val="tx1"/>
                </a:solidFill>
                <a:latin typeface="Arial" pitchFamily="34" charset="0"/>
                <a:ea typeface="宋体" pitchFamily="2" charset="-122"/>
              </a:rPr>
              <a:t>)</a:t>
            </a:r>
          </a:p>
        </p:txBody>
      </p:sp>
    </p:spTree>
    <p:extLst>
      <p:ext uri="{BB962C8B-B14F-4D97-AF65-F5344CB8AC3E}">
        <p14:creationId xmlns:p14="http://schemas.microsoft.com/office/powerpoint/2010/main" val="177450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Introduction to Algorithm</Template>
  <TotalTime>21733</TotalTime>
  <Words>6713</Words>
  <Application>Microsoft Office PowerPoint</Application>
  <PresentationFormat>全屏显示(4:3)</PresentationFormat>
  <Paragraphs>939</Paragraphs>
  <Slides>94</Slides>
  <Notes>50</Notes>
  <HiddenSlides>1</HiddenSlides>
  <MMClips>1</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3</vt:i4>
      </vt:variant>
      <vt:variant>
        <vt:lpstr>幻灯片标题</vt:lpstr>
      </vt:variant>
      <vt:variant>
        <vt:i4>94</vt:i4>
      </vt:variant>
    </vt:vector>
  </HeadingPairs>
  <TitlesOfParts>
    <vt:vector size="112" baseType="lpstr">
      <vt:lpstr>Monotype Sorts</vt:lpstr>
      <vt:lpstr>新細明體</vt:lpstr>
      <vt:lpstr>黑体</vt:lpstr>
      <vt:lpstr>楷体_GB2312</vt:lpstr>
      <vt:lpstr>宋体</vt:lpstr>
      <vt:lpstr>Arial</vt:lpstr>
      <vt:lpstr>Arial Rounded MT Bold</vt:lpstr>
      <vt:lpstr>Cambria Math</vt:lpstr>
      <vt:lpstr>Comic Sans MS</vt:lpstr>
      <vt:lpstr>Symbol</vt:lpstr>
      <vt:lpstr>Tahoma</vt:lpstr>
      <vt:lpstr>Times New Roman</vt:lpstr>
      <vt:lpstr>Wingdings</vt:lpstr>
      <vt:lpstr>Default Design</vt:lpstr>
      <vt:lpstr>1_Default Design</vt:lpstr>
      <vt:lpstr>Equation</vt:lpstr>
      <vt:lpstr>Paint Shop Pro Image</vt:lpstr>
      <vt:lpstr>公式</vt:lpstr>
      <vt:lpstr>算法设计与分析</vt:lpstr>
      <vt:lpstr>主要内容</vt:lpstr>
      <vt:lpstr>分治策略</vt:lpstr>
      <vt:lpstr>分治法</vt:lpstr>
      <vt:lpstr>递归算法</vt:lpstr>
      <vt:lpstr>合并排序</vt:lpstr>
      <vt:lpstr>视频欣赏</vt:lpstr>
      <vt:lpstr>归并排序</vt:lpstr>
      <vt:lpstr>合并函数MERGE的实现</vt:lpstr>
      <vt:lpstr>分治算法的效率分析</vt:lpstr>
      <vt:lpstr>递归式求解方法1——迭代法(1)</vt:lpstr>
      <vt:lpstr>归并排序</vt:lpstr>
      <vt:lpstr>递归式求解方法1——迭代法</vt:lpstr>
      <vt:lpstr>递归式求解方法2——递归树法</vt:lpstr>
      <vt:lpstr>归并排序 (MS) 的递归树</vt:lpstr>
      <vt:lpstr>归并排序第一层展开</vt:lpstr>
      <vt:lpstr>第二层展开</vt:lpstr>
      <vt:lpstr>第三层展开</vt:lpstr>
      <vt:lpstr>中止展开</vt:lpstr>
      <vt:lpstr>PowerPoint 演示文稿</vt:lpstr>
      <vt:lpstr>PowerPoint 演示文稿</vt:lpstr>
      <vt:lpstr>递归树举例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举例: T(n) = 2T(n/2) + n2</vt:lpstr>
      <vt:lpstr>递归树T(n)</vt:lpstr>
      <vt:lpstr>举例 4 (续) </vt:lpstr>
      <vt:lpstr>举例 4 (续) </vt:lpstr>
      <vt:lpstr>递归式求解方法2——主定理法（1）</vt:lpstr>
      <vt:lpstr>PowerPoint 演示文稿</vt:lpstr>
      <vt:lpstr>三种情况</vt:lpstr>
      <vt:lpstr>主定理的思想</vt:lpstr>
      <vt:lpstr>三种情况</vt:lpstr>
      <vt:lpstr>PowerPoint 演示文稿</vt:lpstr>
      <vt:lpstr>PowerPoint 演示文稿</vt:lpstr>
      <vt:lpstr>PowerPoint 演示文稿</vt:lpstr>
      <vt:lpstr>递归式求解方法2——主定理法（2）</vt:lpstr>
      <vt:lpstr>为什么是 nlogba?</vt:lpstr>
      <vt:lpstr>理解主定理（1）</vt:lpstr>
      <vt:lpstr>理解主定理（2）</vt:lpstr>
      <vt:lpstr>理解主定理（3）</vt:lpstr>
      <vt:lpstr>理解主定理（4）</vt:lpstr>
      <vt:lpstr>正则条件 (1) </vt:lpstr>
      <vt:lpstr>主定理</vt:lpstr>
      <vt:lpstr>举例 1 </vt:lpstr>
      <vt:lpstr>举例 2 </vt:lpstr>
      <vt:lpstr>举例 3 </vt:lpstr>
      <vt:lpstr>举例 4 </vt:lpstr>
      <vt:lpstr>改变变量</vt:lpstr>
      <vt:lpstr>最大子数组问题</vt:lpstr>
      <vt:lpstr>最大子数组问题应用</vt:lpstr>
      <vt:lpstr>最大子数组问题应用</vt:lpstr>
      <vt:lpstr>最大子数组问题应用</vt:lpstr>
      <vt:lpstr>蛮力法</vt:lpstr>
      <vt:lpstr>分治算法</vt:lpstr>
      <vt:lpstr>最大子数组问题分治算法</vt:lpstr>
      <vt:lpstr>找跨越中间位置的最大子数组</vt:lpstr>
      <vt:lpstr>算法：找跨越中间位置的最大子数组</vt:lpstr>
      <vt:lpstr>算法分析</vt:lpstr>
      <vt:lpstr>算法分析(续)</vt:lpstr>
      <vt:lpstr>Strassen矩阵乘法</vt:lpstr>
      <vt:lpstr>Strassen矩阵乘法</vt:lpstr>
      <vt:lpstr>Strassen矩阵乘法</vt:lpstr>
      <vt:lpstr>凸包问题</vt:lpstr>
      <vt:lpstr>PowerPoint 演示文稿</vt:lpstr>
      <vt:lpstr>凸包问题</vt:lpstr>
      <vt:lpstr>PowerPoint 演示文稿</vt:lpstr>
      <vt:lpstr>凸包问题</vt:lpstr>
      <vt:lpstr>凸包问题——蛮力法</vt:lpstr>
      <vt:lpstr>在直线一侧如何检测（方向检测）</vt:lpstr>
      <vt:lpstr>凸包问题(Convex Hulls Problem)</vt:lpstr>
      <vt:lpstr>合并</vt:lpstr>
      <vt:lpstr>寻找下切线</vt:lpstr>
      <vt:lpstr>下切线举例</vt:lpstr>
      <vt:lpstr>找最下面的切线</vt:lpstr>
      <vt:lpstr>凸包问题运行时间</vt:lpstr>
      <vt:lpstr>凸包问题(Convex Hulls Problem)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二维最近对问题</vt:lpstr>
      <vt:lpstr>二维最近点对问题</vt:lpstr>
      <vt:lpstr>二维最近对问题</vt:lpstr>
      <vt:lpstr>二维最近对问题</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Yang</cp:lastModifiedBy>
  <cp:revision>864</cp:revision>
  <dcterms:created xsi:type="dcterms:W3CDTF">1998-05-26T01:10:06Z</dcterms:created>
  <dcterms:modified xsi:type="dcterms:W3CDTF">2022-09-28T09:59:30Z</dcterms:modified>
</cp:coreProperties>
</file>